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3"/>
  </p:notesMasterIdLst>
  <p:handoutMasterIdLst>
    <p:handoutMasterId r:id="rId54"/>
  </p:handoutMasterIdLst>
  <p:sldIdLst>
    <p:sldId id="2076138195" r:id="rId5"/>
    <p:sldId id="1661" r:id="rId6"/>
    <p:sldId id="2076138213" r:id="rId7"/>
    <p:sldId id="2076138215" r:id="rId8"/>
    <p:sldId id="2076138217" r:id="rId9"/>
    <p:sldId id="2076138218" r:id="rId10"/>
    <p:sldId id="2076138221" r:id="rId11"/>
    <p:sldId id="2076138222" r:id="rId12"/>
    <p:sldId id="2076138219" r:id="rId13"/>
    <p:sldId id="2076138220" r:id="rId14"/>
    <p:sldId id="2076138225" r:id="rId15"/>
    <p:sldId id="2076138223" r:id="rId16"/>
    <p:sldId id="2076138224" r:id="rId17"/>
    <p:sldId id="2076138227" r:id="rId18"/>
    <p:sldId id="2076138228" r:id="rId19"/>
    <p:sldId id="2076138231" r:id="rId20"/>
    <p:sldId id="2076138230" r:id="rId21"/>
    <p:sldId id="2076138229" r:id="rId22"/>
    <p:sldId id="2076138214" r:id="rId23"/>
    <p:sldId id="2076138216" r:id="rId24"/>
    <p:sldId id="2076138212" r:id="rId25"/>
    <p:sldId id="1720" r:id="rId26"/>
    <p:sldId id="2051" r:id="rId27"/>
    <p:sldId id="1660" r:id="rId28"/>
    <p:sldId id="1670" r:id="rId29"/>
    <p:sldId id="2076137992" r:id="rId30"/>
    <p:sldId id="2076137994" r:id="rId31"/>
    <p:sldId id="2076137993" r:id="rId32"/>
    <p:sldId id="1716" r:id="rId33"/>
    <p:sldId id="1524" r:id="rId34"/>
    <p:sldId id="2076138187" r:id="rId35"/>
    <p:sldId id="2076138188" r:id="rId36"/>
    <p:sldId id="2076138189" r:id="rId37"/>
    <p:sldId id="2076138190" r:id="rId38"/>
    <p:sldId id="2076138191" r:id="rId39"/>
    <p:sldId id="2076138192" r:id="rId40"/>
    <p:sldId id="2076138105" r:id="rId41"/>
    <p:sldId id="2046" r:id="rId42"/>
    <p:sldId id="1995" r:id="rId43"/>
    <p:sldId id="1994" r:id="rId44"/>
    <p:sldId id="2042" r:id="rId45"/>
    <p:sldId id="1941" r:id="rId46"/>
    <p:sldId id="1804" r:id="rId47"/>
    <p:sldId id="2076138002" r:id="rId48"/>
    <p:sldId id="1527" r:id="rId49"/>
    <p:sldId id="1529" r:id="rId50"/>
    <p:sldId id="1531" r:id="rId51"/>
    <p:sldId id="1532"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ldId id="2076138195"/>
          </p14:sldIdLst>
        </p14:section>
        <p14:section name="Content slides" id="{556C2B89-60C5-4AD6-B947-C9DA189F7A3B}">
          <p14:sldIdLst>
            <p14:sldId id="1661"/>
            <p14:sldId id="2076138213"/>
            <p14:sldId id="2076138215"/>
            <p14:sldId id="2076138217"/>
            <p14:sldId id="2076138218"/>
            <p14:sldId id="2076138221"/>
            <p14:sldId id="2076138222"/>
            <p14:sldId id="2076138219"/>
            <p14:sldId id="2076138220"/>
            <p14:sldId id="2076138225"/>
            <p14:sldId id="2076138223"/>
            <p14:sldId id="2076138224"/>
            <p14:sldId id="2076138227"/>
            <p14:sldId id="2076138228"/>
            <p14:sldId id="2076138231"/>
            <p14:sldId id="2076138230"/>
            <p14:sldId id="2076138229"/>
            <p14:sldId id="2076138214"/>
            <p14:sldId id="2076138216"/>
            <p14:sldId id="2076138212"/>
            <p14:sldId id="1720"/>
            <p14:sldId id="2051"/>
            <p14:sldId id="1660"/>
            <p14:sldId id="1670"/>
            <p14:sldId id="2076137992"/>
            <p14:sldId id="2076137994"/>
            <p14:sldId id="2076137993"/>
            <p14:sldId id="1716"/>
            <p14:sldId id="1524"/>
            <p14:sldId id="2076138187"/>
            <p14:sldId id="2076138188"/>
            <p14:sldId id="2076138189"/>
            <p14:sldId id="2076138190"/>
            <p14:sldId id="2076138191"/>
            <p14:sldId id="2076138192"/>
            <p14:sldId id="2076138105"/>
            <p14:sldId id="2046"/>
            <p14:sldId id="1995"/>
            <p14:sldId id="1994"/>
            <p14:sldId id="2042"/>
            <p14:sldId id="1941"/>
            <p14:sldId id="1804"/>
            <p14:sldId id="2076138002"/>
            <p14:sldId id="1527"/>
            <p14:sldId id="1529"/>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243A5E"/>
    <a:srgbClr val="666666"/>
    <a:srgbClr val="000000"/>
    <a:srgbClr val="8661C5"/>
    <a:srgbClr val="D59D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257" autoAdjust="0"/>
  </p:normalViewPr>
  <p:slideViewPr>
    <p:cSldViewPr snapToGrid="0">
      <p:cViewPr varScale="1">
        <p:scale>
          <a:sx n="92" d="100"/>
          <a:sy n="92" d="100"/>
        </p:scale>
        <p:origin x="1314" y="78"/>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B6896986-6158-4A9C-AA8E-523491683DD4}"/>
    <pc:docChg chg="modSld">
      <pc:chgData name="Randy Patterson" userId="4fedd50b-8402-4cd0-8610-8ddae6ed2e68" providerId="ADAL" clId="{B6896986-6158-4A9C-AA8E-523491683DD4}" dt="2022-02-16T20:06:53.088" v="43" actId="20577"/>
      <pc:docMkLst>
        <pc:docMk/>
      </pc:docMkLst>
      <pc:sldChg chg="mod modShow">
        <pc:chgData name="Randy Patterson" userId="4fedd50b-8402-4cd0-8610-8ddae6ed2e68" providerId="ADAL" clId="{B6896986-6158-4A9C-AA8E-523491683DD4}" dt="2022-02-16T20:06:07.339" v="0" actId="729"/>
        <pc:sldMkLst>
          <pc:docMk/>
          <pc:sldMk cId="2336616198" sldId="1663"/>
        </pc:sldMkLst>
      </pc:sldChg>
      <pc:sldChg chg="mod modShow">
        <pc:chgData name="Randy Patterson" userId="4fedd50b-8402-4cd0-8610-8ddae6ed2e68" providerId="ADAL" clId="{B6896986-6158-4A9C-AA8E-523491683DD4}" dt="2022-02-16T20:06:07.339" v="0" actId="729"/>
        <pc:sldMkLst>
          <pc:docMk/>
          <pc:sldMk cId="671920328" sldId="2076138193"/>
        </pc:sldMkLst>
      </pc:sldChg>
      <pc:sldChg chg="modSp mod">
        <pc:chgData name="Randy Patterson" userId="4fedd50b-8402-4cd0-8610-8ddae6ed2e68" providerId="ADAL" clId="{B6896986-6158-4A9C-AA8E-523491683DD4}" dt="2022-02-16T20:06:53.088" v="43" actId="20577"/>
        <pc:sldMkLst>
          <pc:docMk/>
          <pc:sldMk cId="1831712053" sldId="2076138195"/>
        </pc:sldMkLst>
        <pc:spChg chg="mod">
          <ac:chgData name="Randy Patterson" userId="4fedd50b-8402-4cd0-8610-8ddae6ed2e68" providerId="ADAL" clId="{B6896986-6158-4A9C-AA8E-523491683DD4}" dt="2022-02-16T20:06:53.088" v="43" actId="20577"/>
          <ac:spMkLst>
            <pc:docMk/>
            <pc:sldMk cId="1831712053" sldId="2076138195"/>
            <ac:spMk id="4" creationId="{00000000-0000-0000-0000-000000000000}"/>
          </ac:spMkLst>
        </pc:spChg>
      </pc:sldChg>
      <pc:sldChg chg="mod modShow">
        <pc:chgData name="Randy Patterson" userId="4fedd50b-8402-4cd0-8610-8ddae6ed2e68" providerId="ADAL" clId="{B6896986-6158-4A9C-AA8E-523491683DD4}" dt="2022-02-16T20:06:27.683" v="2" actId="729"/>
        <pc:sldMkLst>
          <pc:docMk/>
          <pc:sldMk cId="97914110" sldId="2076138197"/>
        </pc:sldMkLst>
      </pc:sldChg>
      <pc:sldChg chg="mod modShow">
        <pc:chgData name="Randy Patterson" userId="4fedd50b-8402-4cd0-8610-8ddae6ed2e68" providerId="ADAL" clId="{B6896986-6158-4A9C-AA8E-523491683DD4}" dt="2022-02-16T20:06:22.054" v="1" actId="729"/>
        <pc:sldMkLst>
          <pc:docMk/>
          <pc:sldMk cId="1330347851" sldId="2076138199"/>
        </pc:sldMkLst>
      </pc:sldChg>
      <pc:sldChg chg="mod modShow">
        <pc:chgData name="Randy Patterson" userId="4fedd50b-8402-4cd0-8610-8ddae6ed2e68" providerId="ADAL" clId="{B6896986-6158-4A9C-AA8E-523491683DD4}" dt="2022-02-16T20:06:22.054" v="1" actId="729"/>
        <pc:sldMkLst>
          <pc:docMk/>
          <pc:sldMk cId="3745933195" sldId="2076138201"/>
        </pc:sldMkLst>
      </pc:sldChg>
      <pc:sldChg chg="mod modShow">
        <pc:chgData name="Randy Patterson" userId="4fedd50b-8402-4cd0-8610-8ddae6ed2e68" providerId="ADAL" clId="{B6896986-6158-4A9C-AA8E-523491683DD4}" dt="2022-02-16T20:06:22.054" v="1" actId="729"/>
        <pc:sldMkLst>
          <pc:docMk/>
          <pc:sldMk cId="3703687085" sldId="2076138202"/>
        </pc:sldMkLst>
      </pc:sldChg>
      <pc:sldChg chg="mod modShow">
        <pc:chgData name="Randy Patterson" userId="4fedd50b-8402-4cd0-8610-8ddae6ed2e68" providerId="ADAL" clId="{B6896986-6158-4A9C-AA8E-523491683DD4}" dt="2022-02-16T20:06:22.054" v="1" actId="729"/>
        <pc:sldMkLst>
          <pc:docMk/>
          <pc:sldMk cId="2825544609" sldId="2076138203"/>
        </pc:sldMkLst>
      </pc:sldChg>
      <pc:sldChg chg="mod modShow">
        <pc:chgData name="Randy Patterson" userId="4fedd50b-8402-4cd0-8610-8ddae6ed2e68" providerId="ADAL" clId="{B6896986-6158-4A9C-AA8E-523491683DD4}" dt="2022-02-16T20:06:22.054" v="1" actId="729"/>
        <pc:sldMkLst>
          <pc:docMk/>
          <pc:sldMk cId="3973005513" sldId="2076138204"/>
        </pc:sldMkLst>
      </pc:sldChg>
      <pc:sldChg chg="mod modShow">
        <pc:chgData name="Randy Patterson" userId="4fedd50b-8402-4cd0-8610-8ddae6ed2e68" providerId="ADAL" clId="{B6896986-6158-4A9C-AA8E-523491683DD4}" dt="2022-02-16T20:06:22.054" v="1" actId="729"/>
        <pc:sldMkLst>
          <pc:docMk/>
          <pc:sldMk cId="2993840224" sldId="2076138205"/>
        </pc:sldMkLst>
      </pc:sldChg>
      <pc:sldChg chg="mod modShow">
        <pc:chgData name="Randy Patterson" userId="4fedd50b-8402-4cd0-8610-8ddae6ed2e68" providerId="ADAL" clId="{B6896986-6158-4A9C-AA8E-523491683DD4}" dt="2022-02-16T20:06:22.054" v="1" actId="729"/>
        <pc:sldMkLst>
          <pc:docMk/>
          <pc:sldMk cId="1362401422" sldId="2076138206"/>
        </pc:sldMkLst>
      </pc:sldChg>
      <pc:sldChg chg="mod modShow">
        <pc:chgData name="Randy Patterson" userId="4fedd50b-8402-4cd0-8610-8ddae6ed2e68" providerId="ADAL" clId="{B6896986-6158-4A9C-AA8E-523491683DD4}" dt="2022-02-16T20:06:22.054" v="1" actId="729"/>
        <pc:sldMkLst>
          <pc:docMk/>
          <pc:sldMk cId="2018992660" sldId="2076138209"/>
        </pc:sldMkLst>
      </pc:sldChg>
      <pc:sldChg chg="mod modShow">
        <pc:chgData name="Randy Patterson" userId="4fedd50b-8402-4cd0-8610-8ddae6ed2e68" providerId="ADAL" clId="{B6896986-6158-4A9C-AA8E-523491683DD4}" dt="2022-02-16T20:06:22.054" v="1" actId="729"/>
        <pc:sldMkLst>
          <pc:docMk/>
          <pc:sldMk cId="921882915" sldId="2076138210"/>
        </pc:sldMkLst>
      </pc:sldChg>
      <pc:sldChg chg="mod modShow">
        <pc:chgData name="Randy Patterson" userId="4fedd50b-8402-4cd0-8610-8ddae6ed2e68" providerId="ADAL" clId="{B6896986-6158-4A9C-AA8E-523491683DD4}" dt="2022-02-16T20:06:22.054" v="1" actId="729"/>
        <pc:sldMkLst>
          <pc:docMk/>
          <pc:sldMk cId="2823604003" sldId="2076138211"/>
        </pc:sldMkLst>
      </pc:sldChg>
    </pc:docChg>
  </pc:docChgLst>
  <pc:docChgLst>
    <pc:chgData name="Randy Patterson" userId="4fedd50b-8402-4cd0-8610-8ddae6ed2e68" providerId="ADAL" clId="{AA1AB066-3619-4803-951A-CEA51337A2F1}"/>
    <pc:docChg chg="undo custSel addSld delSld modSld modSection">
      <pc:chgData name="Randy Patterson" userId="4fedd50b-8402-4cd0-8610-8ddae6ed2e68" providerId="ADAL" clId="{AA1AB066-3619-4803-951A-CEA51337A2F1}" dt="2022-02-22T19:21:26.795" v="4813" actId="20577"/>
      <pc:docMkLst>
        <pc:docMk/>
      </pc:docMkLst>
      <pc:sldChg chg="mod modShow">
        <pc:chgData name="Randy Patterson" userId="4fedd50b-8402-4cd0-8610-8ddae6ed2e68" providerId="ADAL" clId="{AA1AB066-3619-4803-951A-CEA51337A2F1}" dt="2022-02-16T20:09:15.200" v="4" actId="729"/>
        <pc:sldMkLst>
          <pc:docMk/>
          <pc:sldMk cId="1811665972" sldId="1524"/>
        </pc:sldMkLst>
      </pc:sldChg>
      <pc:sldChg chg="mod modShow">
        <pc:chgData name="Randy Patterson" userId="4fedd50b-8402-4cd0-8610-8ddae6ed2e68" providerId="ADAL" clId="{AA1AB066-3619-4803-951A-CEA51337A2F1}" dt="2022-02-16T20:09:15.200" v="4" actId="729"/>
        <pc:sldMkLst>
          <pc:docMk/>
          <pc:sldMk cId="203203085" sldId="1527"/>
        </pc:sldMkLst>
      </pc:sldChg>
      <pc:sldChg chg="mod modShow">
        <pc:chgData name="Randy Patterson" userId="4fedd50b-8402-4cd0-8610-8ddae6ed2e68" providerId="ADAL" clId="{AA1AB066-3619-4803-951A-CEA51337A2F1}" dt="2022-02-16T20:09:15.200" v="4" actId="729"/>
        <pc:sldMkLst>
          <pc:docMk/>
          <pc:sldMk cId="3249496989" sldId="1529"/>
        </pc:sldMkLst>
      </pc:sldChg>
      <pc:sldChg chg="mod modShow">
        <pc:chgData name="Randy Patterson" userId="4fedd50b-8402-4cd0-8610-8ddae6ed2e68" providerId="ADAL" clId="{AA1AB066-3619-4803-951A-CEA51337A2F1}" dt="2022-02-16T20:09:15.200" v="4" actId="729"/>
        <pc:sldMkLst>
          <pc:docMk/>
          <pc:sldMk cId="3957722359" sldId="1660"/>
        </pc:sldMkLst>
      </pc:sldChg>
      <pc:sldChg chg="modSp mod modNotesTx">
        <pc:chgData name="Randy Patterson" userId="4fedd50b-8402-4cd0-8610-8ddae6ed2e68" providerId="ADAL" clId="{AA1AB066-3619-4803-951A-CEA51337A2F1}" dt="2022-02-16T20:23:11.277" v="120" actId="20577"/>
        <pc:sldMkLst>
          <pc:docMk/>
          <pc:sldMk cId="1795078537" sldId="1661"/>
        </pc:sldMkLst>
        <pc:spChg chg="mod">
          <ac:chgData name="Randy Patterson" userId="4fedd50b-8402-4cd0-8610-8ddae6ed2e68" providerId="ADAL" clId="{AA1AB066-3619-4803-951A-CEA51337A2F1}" dt="2022-02-16T20:08:55.290" v="3" actId="20577"/>
          <ac:spMkLst>
            <pc:docMk/>
            <pc:sldMk cId="1795078537" sldId="1661"/>
            <ac:spMk id="4" creationId="{00000000-0000-0000-0000-000000000000}"/>
          </ac:spMkLst>
        </pc:spChg>
      </pc:sldChg>
      <pc:sldChg chg="del">
        <pc:chgData name="Randy Patterson" userId="4fedd50b-8402-4cd0-8610-8ddae6ed2e68" providerId="ADAL" clId="{AA1AB066-3619-4803-951A-CEA51337A2F1}" dt="2022-02-17T13:18:33.404" v="1615" actId="47"/>
        <pc:sldMkLst>
          <pc:docMk/>
          <pc:sldMk cId="2336616198" sldId="1663"/>
        </pc:sldMkLst>
      </pc:sldChg>
      <pc:sldChg chg="mod modShow">
        <pc:chgData name="Randy Patterson" userId="4fedd50b-8402-4cd0-8610-8ddae6ed2e68" providerId="ADAL" clId="{AA1AB066-3619-4803-951A-CEA51337A2F1}" dt="2022-02-16T20:09:15.200" v="4" actId="729"/>
        <pc:sldMkLst>
          <pc:docMk/>
          <pc:sldMk cId="1793706927" sldId="1670"/>
        </pc:sldMkLst>
      </pc:sldChg>
      <pc:sldChg chg="mod modShow">
        <pc:chgData name="Randy Patterson" userId="4fedd50b-8402-4cd0-8610-8ddae6ed2e68" providerId="ADAL" clId="{AA1AB066-3619-4803-951A-CEA51337A2F1}" dt="2022-02-16T20:09:15.200" v="4" actId="729"/>
        <pc:sldMkLst>
          <pc:docMk/>
          <pc:sldMk cId="1490695021" sldId="1716"/>
        </pc:sldMkLst>
      </pc:sldChg>
      <pc:sldChg chg="mod modShow">
        <pc:chgData name="Randy Patterson" userId="4fedd50b-8402-4cd0-8610-8ddae6ed2e68" providerId="ADAL" clId="{AA1AB066-3619-4803-951A-CEA51337A2F1}" dt="2022-02-16T20:09:15.200" v="4" actId="729"/>
        <pc:sldMkLst>
          <pc:docMk/>
          <pc:sldMk cId="2639379867" sldId="1720"/>
        </pc:sldMkLst>
      </pc:sldChg>
      <pc:sldChg chg="mod modShow">
        <pc:chgData name="Randy Patterson" userId="4fedd50b-8402-4cd0-8610-8ddae6ed2e68" providerId="ADAL" clId="{AA1AB066-3619-4803-951A-CEA51337A2F1}" dt="2022-02-16T20:09:15.200" v="4" actId="729"/>
        <pc:sldMkLst>
          <pc:docMk/>
          <pc:sldMk cId="737538867" sldId="1804"/>
        </pc:sldMkLst>
      </pc:sldChg>
      <pc:sldChg chg="mod modShow">
        <pc:chgData name="Randy Patterson" userId="4fedd50b-8402-4cd0-8610-8ddae6ed2e68" providerId="ADAL" clId="{AA1AB066-3619-4803-951A-CEA51337A2F1}" dt="2022-02-16T20:09:15.200" v="4" actId="729"/>
        <pc:sldMkLst>
          <pc:docMk/>
          <pc:sldMk cId="4107298689" sldId="1941"/>
        </pc:sldMkLst>
      </pc:sldChg>
      <pc:sldChg chg="mod modShow">
        <pc:chgData name="Randy Patterson" userId="4fedd50b-8402-4cd0-8610-8ddae6ed2e68" providerId="ADAL" clId="{AA1AB066-3619-4803-951A-CEA51337A2F1}" dt="2022-02-16T20:09:15.200" v="4" actId="729"/>
        <pc:sldMkLst>
          <pc:docMk/>
          <pc:sldMk cId="673758937" sldId="1994"/>
        </pc:sldMkLst>
      </pc:sldChg>
      <pc:sldChg chg="mod modShow">
        <pc:chgData name="Randy Patterson" userId="4fedd50b-8402-4cd0-8610-8ddae6ed2e68" providerId="ADAL" clId="{AA1AB066-3619-4803-951A-CEA51337A2F1}" dt="2022-02-16T20:09:15.200" v="4" actId="729"/>
        <pc:sldMkLst>
          <pc:docMk/>
          <pc:sldMk cId="458529531" sldId="1995"/>
        </pc:sldMkLst>
      </pc:sldChg>
      <pc:sldChg chg="mod modShow">
        <pc:chgData name="Randy Patterson" userId="4fedd50b-8402-4cd0-8610-8ddae6ed2e68" providerId="ADAL" clId="{AA1AB066-3619-4803-951A-CEA51337A2F1}" dt="2022-02-16T20:09:15.200" v="4" actId="729"/>
        <pc:sldMkLst>
          <pc:docMk/>
          <pc:sldMk cId="1291011522" sldId="2042"/>
        </pc:sldMkLst>
      </pc:sldChg>
      <pc:sldChg chg="mod modShow">
        <pc:chgData name="Randy Patterson" userId="4fedd50b-8402-4cd0-8610-8ddae6ed2e68" providerId="ADAL" clId="{AA1AB066-3619-4803-951A-CEA51337A2F1}" dt="2022-02-16T20:09:15.200" v="4" actId="729"/>
        <pc:sldMkLst>
          <pc:docMk/>
          <pc:sldMk cId="1122963436" sldId="2046"/>
        </pc:sldMkLst>
      </pc:sldChg>
      <pc:sldChg chg="mod modShow">
        <pc:chgData name="Randy Patterson" userId="4fedd50b-8402-4cd0-8610-8ddae6ed2e68" providerId="ADAL" clId="{AA1AB066-3619-4803-951A-CEA51337A2F1}" dt="2022-02-16T20:09:15.200" v="4" actId="729"/>
        <pc:sldMkLst>
          <pc:docMk/>
          <pc:sldMk cId="4178565498" sldId="2051"/>
        </pc:sldMkLst>
      </pc:sldChg>
      <pc:sldChg chg="mod modShow">
        <pc:chgData name="Randy Patterson" userId="4fedd50b-8402-4cd0-8610-8ddae6ed2e68" providerId="ADAL" clId="{AA1AB066-3619-4803-951A-CEA51337A2F1}" dt="2022-02-16T20:09:15.200" v="4" actId="729"/>
        <pc:sldMkLst>
          <pc:docMk/>
          <pc:sldMk cId="42370148" sldId="2076137992"/>
        </pc:sldMkLst>
      </pc:sldChg>
      <pc:sldChg chg="mod modShow">
        <pc:chgData name="Randy Patterson" userId="4fedd50b-8402-4cd0-8610-8ddae6ed2e68" providerId="ADAL" clId="{AA1AB066-3619-4803-951A-CEA51337A2F1}" dt="2022-02-16T20:09:15.200" v="4" actId="729"/>
        <pc:sldMkLst>
          <pc:docMk/>
          <pc:sldMk cId="510793352" sldId="2076137993"/>
        </pc:sldMkLst>
      </pc:sldChg>
      <pc:sldChg chg="mod modShow">
        <pc:chgData name="Randy Patterson" userId="4fedd50b-8402-4cd0-8610-8ddae6ed2e68" providerId="ADAL" clId="{AA1AB066-3619-4803-951A-CEA51337A2F1}" dt="2022-02-16T20:09:15.200" v="4" actId="729"/>
        <pc:sldMkLst>
          <pc:docMk/>
          <pc:sldMk cId="2893538141" sldId="2076137994"/>
        </pc:sldMkLst>
      </pc:sldChg>
      <pc:sldChg chg="mod modShow">
        <pc:chgData name="Randy Patterson" userId="4fedd50b-8402-4cd0-8610-8ddae6ed2e68" providerId="ADAL" clId="{AA1AB066-3619-4803-951A-CEA51337A2F1}" dt="2022-02-16T20:09:15.200" v="4" actId="729"/>
        <pc:sldMkLst>
          <pc:docMk/>
          <pc:sldMk cId="3210331491" sldId="2076138002"/>
        </pc:sldMkLst>
      </pc:sldChg>
      <pc:sldChg chg="mod modShow">
        <pc:chgData name="Randy Patterson" userId="4fedd50b-8402-4cd0-8610-8ddae6ed2e68" providerId="ADAL" clId="{AA1AB066-3619-4803-951A-CEA51337A2F1}" dt="2022-02-16T20:09:15.200" v="4" actId="729"/>
        <pc:sldMkLst>
          <pc:docMk/>
          <pc:sldMk cId="1787353190" sldId="2076138105"/>
        </pc:sldMkLst>
      </pc:sldChg>
      <pc:sldChg chg="mod modShow">
        <pc:chgData name="Randy Patterson" userId="4fedd50b-8402-4cd0-8610-8ddae6ed2e68" providerId="ADAL" clId="{AA1AB066-3619-4803-951A-CEA51337A2F1}" dt="2022-02-16T20:09:15.200" v="4" actId="729"/>
        <pc:sldMkLst>
          <pc:docMk/>
          <pc:sldMk cId="4269075036" sldId="2076138187"/>
        </pc:sldMkLst>
      </pc:sldChg>
      <pc:sldChg chg="mod modShow">
        <pc:chgData name="Randy Patterson" userId="4fedd50b-8402-4cd0-8610-8ddae6ed2e68" providerId="ADAL" clId="{AA1AB066-3619-4803-951A-CEA51337A2F1}" dt="2022-02-16T20:09:15.200" v="4" actId="729"/>
        <pc:sldMkLst>
          <pc:docMk/>
          <pc:sldMk cId="1237815889" sldId="2076138188"/>
        </pc:sldMkLst>
      </pc:sldChg>
      <pc:sldChg chg="mod modShow">
        <pc:chgData name="Randy Patterson" userId="4fedd50b-8402-4cd0-8610-8ddae6ed2e68" providerId="ADAL" clId="{AA1AB066-3619-4803-951A-CEA51337A2F1}" dt="2022-02-16T20:09:15.200" v="4" actId="729"/>
        <pc:sldMkLst>
          <pc:docMk/>
          <pc:sldMk cId="2334745238" sldId="2076138189"/>
        </pc:sldMkLst>
      </pc:sldChg>
      <pc:sldChg chg="mod modShow">
        <pc:chgData name="Randy Patterson" userId="4fedd50b-8402-4cd0-8610-8ddae6ed2e68" providerId="ADAL" clId="{AA1AB066-3619-4803-951A-CEA51337A2F1}" dt="2022-02-16T20:09:15.200" v="4" actId="729"/>
        <pc:sldMkLst>
          <pc:docMk/>
          <pc:sldMk cId="2371544170" sldId="2076138190"/>
        </pc:sldMkLst>
      </pc:sldChg>
      <pc:sldChg chg="mod modShow">
        <pc:chgData name="Randy Patterson" userId="4fedd50b-8402-4cd0-8610-8ddae6ed2e68" providerId="ADAL" clId="{AA1AB066-3619-4803-951A-CEA51337A2F1}" dt="2022-02-16T20:09:15.200" v="4" actId="729"/>
        <pc:sldMkLst>
          <pc:docMk/>
          <pc:sldMk cId="4221164921" sldId="2076138191"/>
        </pc:sldMkLst>
      </pc:sldChg>
      <pc:sldChg chg="mod modShow">
        <pc:chgData name="Randy Patterson" userId="4fedd50b-8402-4cd0-8610-8ddae6ed2e68" providerId="ADAL" clId="{AA1AB066-3619-4803-951A-CEA51337A2F1}" dt="2022-02-16T20:09:15.200" v="4" actId="729"/>
        <pc:sldMkLst>
          <pc:docMk/>
          <pc:sldMk cId="1793615826" sldId="2076138192"/>
        </pc:sldMkLst>
      </pc:sldChg>
      <pc:sldChg chg="del">
        <pc:chgData name="Randy Patterson" userId="4fedd50b-8402-4cd0-8610-8ddae6ed2e68" providerId="ADAL" clId="{AA1AB066-3619-4803-951A-CEA51337A2F1}" dt="2022-02-17T13:18:33.404" v="1615" actId="47"/>
        <pc:sldMkLst>
          <pc:docMk/>
          <pc:sldMk cId="671920328" sldId="2076138193"/>
        </pc:sldMkLst>
      </pc:sldChg>
      <pc:sldChg chg="del">
        <pc:chgData name="Randy Patterson" userId="4fedd50b-8402-4cd0-8610-8ddae6ed2e68" providerId="ADAL" clId="{AA1AB066-3619-4803-951A-CEA51337A2F1}" dt="2022-02-17T13:18:40.151" v="1616" actId="47"/>
        <pc:sldMkLst>
          <pc:docMk/>
          <pc:sldMk cId="97914110" sldId="2076138197"/>
        </pc:sldMkLst>
      </pc:sldChg>
      <pc:sldChg chg="del">
        <pc:chgData name="Randy Patterson" userId="4fedd50b-8402-4cd0-8610-8ddae6ed2e68" providerId="ADAL" clId="{AA1AB066-3619-4803-951A-CEA51337A2F1}" dt="2022-02-17T13:18:40.151" v="1616" actId="47"/>
        <pc:sldMkLst>
          <pc:docMk/>
          <pc:sldMk cId="1330347851" sldId="2076138199"/>
        </pc:sldMkLst>
      </pc:sldChg>
      <pc:sldChg chg="del">
        <pc:chgData name="Randy Patterson" userId="4fedd50b-8402-4cd0-8610-8ddae6ed2e68" providerId="ADAL" clId="{AA1AB066-3619-4803-951A-CEA51337A2F1}" dt="2022-02-17T13:18:40.151" v="1616" actId="47"/>
        <pc:sldMkLst>
          <pc:docMk/>
          <pc:sldMk cId="3745933195" sldId="2076138201"/>
        </pc:sldMkLst>
      </pc:sldChg>
      <pc:sldChg chg="del">
        <pc:chgData name="Randy Patterson" userId="4fedd50b-8402-4cd0-8610-8ddae6ed2e68" providerId="ADAL" clId="{AA1AB066-3619-4803-951A-CEA51337A2F1}" dt="2022-02-17T13:18:40.151" v="1616" actId="47"/>
        <pc:sldMkLst>
          <pc:docMk/>
          <pc:sldMk cId="3703687085" sldId="2076138202"/>
        </pc:sldMkLst>
      </pc:sldChg>
      <pc:sldChg chg="del">
        <pc:chgData name="Randy Patterson" userId="4fedd50b-8402-4cd0-8610-8ddae6ed2e68" providerId="ADAL" clId="{AA1AB066-3619-4803-951A-CEA51337A2F1}" dt="2022-02-17T13:18:40.151" v="1616" actId="47"/>
        <pc:sldMkLst>
          <pc:docMk/>
          <pc:sldMk cId="2825544609" sldId="2076138203"/>
        </pc:sldMkLst>
      </pc:sldChg>
      <pc:sldChg chg="del">
        <pc:chgData name="Randy Patterson" userId="4fedd50b-8402-4cd0-8610-8ddae6ed2e68" providerId="ADAL" clId="{AA1AB066-3619-4803-951A-CEA51337A2F1}" dt="2022-02-17T13:18:40.151" v="1616" actId="47"/>
        <pc:sldMkLst>
          <pc:docMk/>
          <pc:sldMk cId="3973005513" sldId="2076138204"/>
        </pc:sldMkLst>
      </pc:sldChg>
      <pc:sldChg chg="del">
        <pc:chgData name="Randy Patterson" userId="4fedd50b-8402-4cd0-8610-8ddae6ed2e68" providerId="ADAL" clId="{AA1AB066-3619-4803-951A-CEA51337A2F1}" dt="2022-02-17T13:18:40.151" v="1616" actId="47"/>
        <pc:sldMkLst>
          <pc:docMk/>
          <pc:sldMk cId="2993840224" sldId="2076138205"/>
        </pc:sldMkLst>
      </pc:sldChg>
      <pc:sldChg chg="del">
        <pc:chgData name="Randy Patterson" userId="4fedd50b-8402-4cd0-8610-8ddae6ed2e68" providerId="ADAL" clId="{AA1AB066-3619-4803-951A-CEA51337A2F1}" dt="2022-02-17T13:18:40.151" v="1616" actId="47"/>
        <pc:sldMkLst>
          <pc:docMk/>
          <pc:sldMk cId="1362401422" sldId="2076138206"/>
        </pc:sldMkLst>
      </pc:sldChg>
      <pc:sldChg chg="del">
        <pc:chgData name="Randy Patterson" userId="4fedd50b-8402-4cd0-8610-8ddae6ed2e68" providerId="ADAL" clId="{AA1AB066-3619-4803-951A-CEA51337A2F1}" dt="2022-02-17T13:18:40.151" v="1616" actId="47"/>
        <pc:sldMkLst>
          <pc:docMk/>
          <pc:sldMk cId="2018992660" sldId="2076138209"/>
        </pc:sldMkLst>
      </pc:sldChg>
      <pc:sldChg chg="del">
        <pc:chgData name="Randy Patterson" userId="4fedd50b-8402-4cd0-8610-8ddae6ed2e68" providerId="ADAL" clId="{AA1AB066-3619-4803-951A-CEA51337A2F1}" dt="2022-02-17T13:18:40.151" v="1616" actId="47"/>
        <pc:sldMkLst>
          <pc:docMk/>
          <pc:sldMk cId="921882915" sldId="2076138210"/>
        </pc:sldMkLst>
      </pc:sldChg>
      <pc:sldChg chg="del">
        <pc:chgData name="Randy Patterson" userId="4fedd50b-8402-4cd0-8610-8ddae6ed2e68" providerId="ADAL" clId="{AA1AB066-3619-4803-951A-CEA51337A2F1}" dt="2022-02-17T13:18:40.151" v="1616" actId="47"/>
        <pc:sldMkLst>
          <pc:docMk/>
          <pc:sldMk cId="2823604003" sldId="2076138211"/>
        </pc:sldMkLst>
      </pc:sldChg>
      <pc:sldChg chg="new">
        <pc:chgData name="Randy Patterson" userId="4fedd50b-8402-4cd0-8610-8ddae6ed2e68" providerId="ADAL" clId="{AA1AB066-3619-4803-951A-CEA51337A2F1}" dt="2022-02-16T20:09:32.350" v="5" actId="680"/>
        <pc:sldMkLst>
          <pc:docMk/>
          <pc:sldMk cId="3215659557" sldId="2076138212"/>
        </pc:sldMkLst>
      </pc:sldChg>
      <pc:sldChg chg="addSp delSp modSp new mod modAnim chgLayout modNotesTx">
        <pc:chgData name="Randy Patterson" userId="4fedd50b-8402-4cd0-8610-8ddae6ed2e68" providerId="ADAL" clId="{AA1AB066-3619-4803-951A-CEA51337A2F1}" dt="2022-02-16T21:22:54.588" v="1018" actId="1076"/>
        <pc:sldMkLst>
          <pc:docMk/>
          <pc:sldMk cId="1606051166" sldId="2076138213"/>
        </pc:sldMkLst>
        <pc:spChg chg="del mod ord">
          <ac:chgData name="Randy Patterson" userId="4fedd50b-8402-4cd0-8610-8ddae6ed2e68" providerId="ADAL" clId="{AA1AB066-3619-4803-951A-CEA51337A2F1}" dt="2022-02-16T20:23:52.721" v="122" actId="700"/>
          <ac:spMkLst>
            <pc:docMk/>
            <pc:sldMk cId="1606051166" sldId="2076138213"/>
            <ac:spMk id="2" creationId="{9B62129E-9550-493E-8704-2E0179E7831E}"/>
          </ac:spMkLst>
        </pc:spChg>
        <pc:spChg chg="del">
          <ac:chgData name="Randy Patterson" userId="4fedd50b-8402-4cd0-8610-8ddae6ed2e68" providerId="ADAL" clId="{AA1AB066-3619-4803-951A-CEA51337A2F1}" dt="2022-02-16T20:23:52.721" v="122" actId="700"/>
          <ac:spMkLst>
            <pc:docMk/>
            <pc:sldMk cId="1606051166" sldId="2076138213"/>
            <ac:spMk id="3" creationId="{3A36C3E0-DB5B-4982-B088-327EEAB86E24}"/>
          </ac:spMkLst>
        </pc:spChg>
        <pc:spChg chg="add del mod ord">
          <ac:chgData name="Randy Patterson" userId="4fedd50b-8402-4cd0-8610-8ddae6ed2e68" providerId="ADAL" clId="{AA1AB066-3619-4803-951A-CEA51337A2F1}" dt="2022-02-16T20:36:45.444" v="260" actId="478"/>
          <ac:spMkLst>
            <pc:docMk/>
            <pc:sldMk cId="1606051166" sldId="2076138213"/>
            <ac:spMk id="4" creationId="{5247D4AC-2286-4FA2-817F-6880C4C6883C}"/>
          </ac:spMkLst>
        </pc:spChg>
        <pc:spChg chg="add mod">
          <ac:chgData name="Randy Patterson" userId="4fedd50b-8402-4cd0-8610-8ddae6ed2e68" providerId="ADAL" clId="{AA1AB066-3619-4803-951A-CEA51337A2F1}" dt="2022-02-16T20:58:44.938" v="807" actId="20577"/>
          <ac:spMkLst>
            <pc:docMk/>
            <pc:sldMk cId="1606051166" sldId="2076138213"/>
            <ac:spMk id="6" creationId="{306EADEC-7581-4321-AF94-1927E7FE15BB}"/>
          </ac:spMkLst>
        </pc:spChg>
        <pc:spChg chg="add mod">
          <ac:chgData name="Randy Patterson" userId="4fedd50b-8402-4cd0-8610-8ddae6ed2e68" providerId="ADAL" clId="{AA1AB066-3619-4803-951A-CEA51337A2F1}" dt="2022-02-16T20:43:41.081" v="488" actId="1076"/>
          <ac:spMkLst>
            <pc:docMk/>
            <pc:sldMk cId="1606051166" sldId="2076138213"/>
            <ac:spMk id="7" creationId="{156FB02D-73C9-47B1-9CB0-BC80E5A45936}"/>
          </ac:spMkLst>
        </pc:spChg>
        <pc:spChg chg="add mod ord">
          <ac:chgData name="Randy Patterson" userId="4fedd50b-8402-4cd0-8610-8ddae6ed2e68" providerId="ADAL" clId="{AA1AB066-3619-4803-951A-CEA51337A2F1}" dt="2022-02-16T21:22:49.088" v="1017" actId="1076"/>
          <ac:spMkLst>
            <pc:docMk/>
            <pc:sldMk cId="1606051166" sldId="2076138213"/>
            <ac:spMk id="8" creationId="{226B3BFA-1C71-43D1-874A-F48DE8A3FD9D}"/>
          </ac:spMkLst>
        </pc:spChg>
        <pc:spChg chg="mod">
          <ac:chgData name="Randy Patterson" userId="4fedd50b-8402-4cd0-8610-8ddae6ed2e68" providerId="ADAL" clId="{AA1AB066-3619-4803-951A-CEA51337A2F1}" dt="2022-02-16T20:46:59.021" v="501"/>
          <ac:spMkLst>
            <pc:docMk/>
            <pc:sldMk cId="1606051166" sldId="2076138213"/>
            <ac:spMk id="12" creationId="{4E0ED014-7A65-4FBC-AAD7-030A4C783B0D}"/>
          </ac:spMkLst>
        </pc:spChg>
        <pc:spChg chg="add mod ord">
          <ac:chgData name="Randy Patterson" userId="4fedd50b-8402-4cd0-8610-8ddae6ed2e68" providerId="ADAL" clId="{AA1AB066-3619-4803-951A-CEA51337A2F1}" dt="2022-02-16T21:22:49.088" v="1017" actId="1076"/>
          <ac:spMkLst>
            <pc:docMk/>
            <pc:sldMk cId="1606051166" sldId="2076138213"/>
            <ac:spMk id="13" creationId="{B34BA00D-C990-4CD1-AFFC-CA0A69530928}"/>
          </ac:spMkLst>
        </pc:spChg>
        <pc:spChg chg="add mod">
          <ac:chgData name="Randy Patterson" userId="4fedd50b-8402-4cd0-8610-8ddae6ed2e68" providerId="ADAL" clId="{AA1AB066-3619-4803-951A-CEA51337A2F1}" dt="2022-02-16T21:22:49.088" v="1017" actId="1076"/>
          <ac:spMkLst>
            <pc:docMk/>
            <pc:sldMk cId="1606051166" sldId="2076138213"/>
            <ac:spMk id="14" creationId="{8D96D16E-8A03-4665-A1B7-61A2F5564B95}"/>
          </ac:spMkLst>
        </pc:spChg>
        <pc:spChg chg="mod">
          <ac:chgData name="Randy Patterson" userId="4fedd50b-8402-4cd0-8610-8ddae6ed2e68" providerId="ADAL" clId="{AA1AB066-3619-4803-951A-CEA51337A2F1}" dt="2022-02-16T20:47:38.455" v="508"/>
          <ac:spMkLst>
            <pc:docMk/>
            <pc:sldMk cId="1606051166" sldId="2076138213"/>
            <ac:spMk id="17" creationId="{FFE9C2DB-F73B-464B-8C5B-2DFD5B959432}"/>
          </ac:spMkLst>
        </pc:spChg>
        <pc:spChg chg="mod">
          <ac:chgData name="Randy Patterson" userId="4fedd50b-8402-4cd0-8610-8ddae6ed2e68" providerId="ADAL" clId="{AA1AB066-3619-4803-951A-CEA51337A2F1}" dt="2022-02-16T20:47:42.357" v="510"/>
          <ac:spMkLst>
            <pc:docMk/>
            <pc:sldMk cId="1606051166" sldId="2076138213"/>
            <ac:spMk id="20" creationId="{D9DE8705-7975-4856-A69B-25F6B36D349D}"/>
          </ac:spMkLst>
        </pc:spChg>
        <pc:spChg chg="add mod">
          <ac:chgData name="Randy Patterson" userId="4fedd50b-8402-4cd0-8610-8ddae6ed2e68" providerId="ADAL" clId="{AA1AB066-3619-4803-951A-CEA51337A2F1}" dt="2022-02-16T20:49:10.854" v="529" actId="1076"/>
          <ac:spMkLst>
            <pc:docMk/>
            <pc:sldMk cId="1606051166" sldId="2076138213"/>
            <ac:spMk id="21" creationId="{2A061145-D9C0-4134-83A8-BBD80E7F7D10}"/>
          </ac:spMkLst>
        </pc:spChg>
        <pc:spChg chg="mod">
          <ac:chgData name="Randy Patterson" userId="4fedd50b-8402-4cd0-8610-8ddae6ed2e68" providerId="ADAL" clId="{AA1AB066-3619-4803-951A-CEA51337A2F1}" dt="2022-02-16T20:48:52.859" v="525"/>
          <ac:spMkLst>
            <pc:docMk/>
            <pc:sldMk cId="1606051166" sldId="2076138213"/>
            <ac:spMk id="24" creationId="{BDD625E0-C7C2-4DD5-851A-CE975AAAD78C}"/>
          </ac:spMkLst>
        </pc:spChg>
        <pc:spChg chg="add mod">
          <ac:chgData name="Randy Patterson" userId="4fedd50b-8402-4cd0-8610-8ddae6ed2e68" providerId="ADAL" clId="{AA1AB066-3619-4803-951A-CEA51337A2F1}" dt="2022-02-16T20:49:06.421" v="528" actId="1076"/>
          <ac:spMkLst>
            <pc:docMk/>
            <pc:sldMk cId="1606051166" sldId="2076138213"/>
            <ac:spMk id="25" creationId="{264B4D0D-6FB2-4CEC-9F6F-B494D51FC7D0}"/>
          </ac:spMkLst>
        </pc:spChg>
        <pc:spChg chg="add mod">
          <ac:chgData name="Randy Patterson" userId="4fedd50b-8402-4cd0-8610-8ddae6ed2e68" providerId="ADAL" clId="{AA1AB066-3619-4803-951A-CEA51337A2F1}" dt="2022-02-16T20:49:18.194" v="531" actId="1076"/>
          <ac:spMkLst>
            <pc:docMk/>
            <pc:sldMk cId="1606051166" sldId="2076138213"/>
            <ac:spMk id="26" creationId="{7960E818-AA9D-4E1A-8ADE-136D1498D6CC}"/>
          </ac:spMkLst>
        </pc:spChg>
        <pc:spChg chg="mod">
          <ac:chgData name="Randy Patterson" userId="4fedd50b-8402-4cd0-8610-8ddae6ed2e68" providerId="ADAL" clId="{AA1AB066-3619-4803-951A-CEA51337A2F1}" dt="2022-02-16T20:57:25.421" v="773"/>
          <ac:spMkLst>
            <pc:docMk/>
            <pc:sldMk cId="1606051166" sldId="2076138213"/>
            <ac:spMk id="29" creationId="{78EBC03A-7DF9-47AF-90FB-6E32C2E47767}"/>
          </ac:spMkLst>
        </pc:spChg>
        <pc:spChg chg="add mod">
          <ac:chgData name="Randy Patterson" userId="4fedd50b-8402-4cd0-8610-8ddae6ed2e68" providerId="ADAL" clId="{AA1AB066-3619-4803-951A-CEA51337A2F1}" dt="2022-02-16T21:22:54.588" v="1018" actId="1076"/>
          <ac:spMkLst>
            <pc:docMk/>
            <pc:sldMk cId="1606051166" sldId="2076138213"/>
            <ac:spMk id="35" creationId="{BD1A7FAF-61BB-43A2-8A6A-D6CA772301F4}"/>
          </ac:spMkLst>
        </pc:spChg>
        <pc:grpChg chg="add mod">
          <ac:chgData name="Randy Patterson" userId="4fedd50b-8402-4cd0-8610-8ddae6ed2e68" providerId="ADAL" clId="{AA1AB066-3619-4803-951A-CEA51337A2F1}" dt="2022-02-16T21:22:49.088" v="1017" actId="1076"/>
          <ac:grpSpMkLst>
            <pc:docMk/>
            <pc:sldMk cId="1606051166" sldId="2076138213"/>
            <ac:grpSpMk id="9" creationId="{E950716E-B9FD-42C0-A4CD-8E446DF155D4}"/>
          </ac:grpSpMkLst>
        </pc:grpChg>
        <pc:grpChg chg="add mod">
          <ac:chgData name="Randy Patterson" userId="4fedd50b-8402-4cd0-8610-8ddae6ed2e68" providerId="ADAL" clId="{AA1AB066-3619-4803-951A-CEA51337A2F1}" dt="2022-02-16T21:22:49.088" v="1017" actId="1076"/>
          <ac:grpSpMkLst>
            <pc:docMk/>
            <pc:sldMk cId="1606051166" sldId="2076138213"/>
            <ac:grpSpMk id="10" creationId="{F803E183-DB4E-4F88-81E0-DB40CE83477F}"/>
          </ac:grpSpMkLst>
        </pc:grpChg>
        <pc:grpChg chg="add mod">
          <ac:chgData name="Randy Patterson" userId="4fedd50b-8402-4cd0-8610-8ddae6ed2e68" providerId="ADAL" clId="{AA1AB066-3619-4803-951A-CEA51337A2F1}" dt="2022-02-16T21:22:49.088" v="1017" actId="1076"/>
          <ac:grpSpMkLst>
            <pc:docMk/>
            <pc:sldMk cId="1606051166" sldId="2076138213"/>
            <ac:grpSpMk id="15" creationId="{FC179548-20C1-4566-85B6-C5866B84DFBA}"/>
          </ac:grpSpMkLst>
        </pc:grpChg>
        <pc:grpChg chg="add mod">
          <ac:chgData name="Randy Patterson" userId="4fedd50b-8402-4cd0-8610-8ddae6ed2e68" providerId="ADAL" clId="{AA1AB066-3619-4803-951A-CEA51337A2F1}" dt="2022-02-16T21:22:49.088" v="1017" actId="1076"/>
          <ac:grpSpMkLst>
            <pc:docMk/>
            <pc:sldMk cId="1606051166" sldId="2076138213"/>
            <ac:grpSpMk id="18" creationId="{0E084D27-2D97-463F-B0F9-2B2A9DD37082}"/>
          </ac:grpSpMkLst>
        </pc:grpChg>
        <pc:grpChg chg="add del mod">
          <ac:chgData name="Randy Patterson" userId="4fedd50b-8402-4cd0-8610-8ddae6ed2e68" providerId="ADAL" clId="{AA1AB066-3619-4803-951A-CEA51337A2F1}" dt="2022-02-16T20:48:55.205" v="526"/>
          <ac:grpSpMkLst>
            <pc:docMk/>
            <pc:sldMk cId="1606051166" sldId="2076138213"/>
            <ac:grpSpMk id="22" creationId="{71950463-FD27-4AF9-82E4-BF5E9F8D549B}"/>
          </ac:grpSpMkLst>
        </pc:grpChg>
        <pc:grpChg chg="add mod">
          <ac:chgData name="Randy Patterson" userId="4fedd50b-8402-4cd0-8610-8ddae6ed2e68" providerId="ADAL" clId="{AA1AB066-3619-4803-951A-CEA51337A2F1}" dt="2022-02-16T21:22:49.088" v="1017" actId="1076"/>
          <ac:grpSpMkLst>
            <pc:docMk/>
            <pc:sldMk cId="1606051166" sldId="2076138213"/>
            <ac:grpSpMk id="27" creationId="{AC20D3F6-6D31-4A7E-A474-8130D3459365}"/>
          </ac:grpSpMkLst>
        </pc:grpChg>
        <pc:picChg chg="add mod">
          <ac:chgData name="Randy Patterson" userId="4fedd50b-8402-4cd0-8610-8ddae6ed2e68" providerId="ADAL" clId="{AA1AB066-3619-4803-951A-CEA51337A2F1}" dt="2022-02-16T20:46:39.437" v="495" actId="164"/>
          <ac:picMkLst>
            <pc:docMk/>
            <pc:sldMk cId="1606051166" sldId="2076138213"/>
            <ac:picMk id="5" creationId="{BD9999B4-C93B-40D0-9130-DB31030BAE4E}"/>
          </ac:picMkLst>
        </pc:picChg>
        <pc:picChg chg="mod">
          <ac:chgData name="Randy Patterson" userId="4fedd50b-8402-4cd0-8610-8ddae6ed2e68" providerId="ADAL" clId="{AA1AB066-3619-4803-951A-CEA51337A2F1}" dt="2022-02-16T20:46:59.021" v="501"/>
          <ac:picMkLst>
            <pc:docMk/>
            <pc:sldMk cId="1606051166" sldId="2076138213"/>
            <ac:picMk id="11" creationId="{E852257B-81AD-4AF4-8AC5-D6381FB58882}"/>
          </ac:picMkLst>
        </pc:picChg>
        <pc:picChg chg="mod">
          <ac:chgData name="Randy Patterson" userId="4fedd50b-8402-4cd0-8610-8ddae6ed2e68" providerId="ADAL" clId="{AA1AB066-3619-4803-951A-CEA51337A2F1}" dt="2022-02-16T20:47:38.455" v="508"/>
          <ac:picMkLst>
            <pc:docMk/>
            <pc:sldMk cId="1606051166" sldId="2076138213"/>
            <ac:picMk id="16" creationId="{701270BB-65C1-4D04-8B2C-649A2EF40B01}"/>
          </ac:picMkLst>
        </pc:picChg>
        <pc:picChg chg="mod">
          <ac:chgData name="Randy Patterson" userId="4fedd50b-8402-4cd0-8610-8ddae6ed2e68" providerId="ADAL" clId="{AA1AB066-3619-4803-951A-CEA51337A2F1}" dt="2022-02-16T20:47:42.357" v="510"/>
          <ac:picMkLst>
            <pc:docMk/>
            <pc:sldMk cId="1606051166" sldId="2076138213"/>
            <ac:picMk id="19" creationId="{FA1D4D77-1B40-4FBA-9B84-234F4D662656}"/>
          </ac:picMkLst>
        </pc:picChg>
        <pc:picChg chg="mod">
          <ac:chgData name="Randy Patterson" userId="4fedd50b-8402-4cd0-8610-8ddae6ed2e68" providerId="ADAL" clId="{AA1AB066-3619-4803-951A-CEA51337A2F1}" dt="2022-02-16T20:48:52.859" v="525"/>
          <ac:picMkLst>
            <pc:docMk/>
            <pc:sldMk cId="1606051166" sldId="2076138213"/>
            <ac:picMk id="23" creationId="{5796D493-C97C-41AA-A6C7-A162BC986CC4}"/>
          </ac:picMkLst>
        </pc:picChg>
        <pc:picChg chg="mod">
          <ac:chgData name="Randy Patterson" userId="4fedd50b-8402-4cd0-8610-8ddae6ed2e68" providerId="ADAL" clId="{AA1AB066-3619-4803-951A-CEA51337A2F1}" dt="2022-02-16T20:57:45.321" v="775" actId="207"/>
          <ac:picMkLst>
            <pc:docMk/>
            <pc:sldMk cId="1606051166" sldId="2076138213"/>
            <ac:picMk id="28" creationId="{EBE10F55-5379-4122-9A72-B77E209A586A}"/>
          </ac:picMkLst>
        </pc:picChg>
        <pc:cxnChg chg="add mod">
          <ac:chgData name="Randy Patterson" userId="4fedd50b-8402-4cd0-8610-8ddae6ed2e68" providerId="ADAL" clId="{AA1AB066-3619-4803-951A-CEA51337A2F1}" dt="2022-02-16T21:22:49.088" v="1017" actId="1076"/>
          <ac:cxnSpMkLst>
            <pc:docMk/>
            <pc:sldMk cId="1606051166" sldId="2076138213"/>
            <ac:cxnSpMk id="31" creationId="{1E5F971B-5A6C-4FAD-AB20-0DB41174A399}"/>
          </ac:cxnSpMkLst>
        </pc:cxnChg>
      </pc:sldChg>
      <pc:sldChg chg="modSp new mod modNotesTx">
        <pc:chgData name="Randy Patterson" userId="4fedd50b-8402-4cd0-8610-8ddae6ed2e68" providerId="ADAL" clId="{AA1AB066-3619-4803-951A-CEA51337A2F1}" dt="2022-02-16T20:34:31.233" v="259" actId="20577"/>
        <pc:sldMkLst>
          <pc:docMk/>
          <pc:sldMk cId="4010913556" sldId="2076138214"/>
        </pc:sldMkLst>
        <pc:spChg chg="mod">
          <ac:chgData name="Randy Patterson" userId="4fedd50b-8402-4cd0-8610-8ddae6ed2e68" providerId="ADAL" clId="{AA1AB066-3619-4803-951A-CEA51337A2F1}" dt="2022-02-16T20:32:44.263" v="160" actId="27636"/>
          <ac:spMkLst>
            <pc:docMk/>
            <pc:sldMk cId="4010913556" sldId="2076138214"/>
            <ac:spMk id="2" creationId="{135B4708-B11D-4C78-A813-CBEC49CD2E2F}"/>
          </ac:spMkLst>
        </pc:spChg>
      </pc:sldChg>
      <pc:sldChg chg="addSp delSp modSp add mod delAnim modAnim modNotesTx">
        <pc:chgData name="Randy Patterson" userId="4fedd50b-8402-4cd0-8610-8ddae6ed2e68" providerId="ADAL" clId="{AA1AB066-3619-4803-951A-CEA51337A2F1}" dt="2022-02-22T13:20:12.221" v="1641" actId="122"/>
        <pc:sldMkLst>
          <pc:docMk/>
          <pc:sldMk cId="3781934176" sldId="2076138215"/>
        </pc:sldMkLst>
        <pc:spChg chg="add mod">
          <ac:chgData name="Randy Patterson" userId="4fedd50b-8402-4cd0-8610-8ddae6ed2e68" providerId="ADAL" clId="{AA1AB066-3619-4803-951A-CEA51337A2F1}" dt="2022-02-22T13:20:12.221" v="1641" actId="122"/>
          <ac:spMkLst>
            <pc:docMk/>
            <pc:sldMk cId="3781934176" sldId="2076138215"/>
            <ac:spMk id="2" creationId="{2A63E287-EF58-4142-92EC-45F1CF7F113E}"/>
          </ac:spMkLst>
        </pc:spChg>
        <pc:spChg chg="mod">
          <ac:chgData name="Randy Patterson" userId="4fedd50b-8402-4cd0-8610-8ddae6ed2e68" providerId="ADAL" clId="{AA1AB066-3619-4803-951A-CEA51337A2F1}" dt="2022-02-16T21:24:14.643" v="1026" actId="20577"/>
          <ac:spMkLst>
            <pc:docMk/>
            <pc:sldMk cId="3781934176" sldId="2076138215"/>
            <ac:spMk id="7" creationId="{156FB02D-73C9-47B1-9CB0-BC80E5A45936}"/>
          </ac:spMkLst>
        </pc:spChg>
        <pc:spChg chg="del mod">
          <ac:chgData name="Randy Patterson" userId="4fedd50b-8402-4cd0-8610-8ddae6ed2e68" providerId="ADAL" clId="{AA1AB066-3619-4803-951A-CEA51337A2F1}" dt="2022-02-16T21:24:22.382" v="1030"/>
          <ac:spMkLst>
            <pc:docMk/>
            <pc:sldMk cId="3781934176" sldId="2076138215"/>
            <ac:spMk id="35" creationId="{BD1A7FAF-61BB-43A2-8A6A-D6CA772301F4}"/>
          </ac:spMkLst>
        </pc:spChg>
        <pc:spChg chg="add mod">
          <ac:chgData name="Randy Patterson" userId="4fedd50b-8402-4cd0-8610-8ddae6ed2e68" providerId="ADAL" clId="{AA1AB066-3619-4803-951A-CEA51337A2F1}" dt="2022-02-16T21:39:51.053" v="1450" actId="404"/>
          <ac:spMkLst>
            <pc:docMk/>
            <pc:sldMk cId="3781934176" sldId="2076138215"/>
            <ac:spMk id="56" creationId="{A35755C5-D4DE-4327-986D-F0B0F93A205A}"/>
          </ac:spMkLst>
        </pc:spChg>
        <pc:picChg chg="add del mod">
          <ac:chgData name="Randy Patterson" userId="4fedd50b-8402-4cd0-8610-8ddae6ed2e68" providerId="ADAL" clId="{AA1AB066-3619-4803-951A-CEA51337A2F1}" dt="2022-02-16T21:26:54.893" v="1125" actId="478"/>
          <ac:picMkLst>
            <pc:docMk/>
            <pc:sldMk cId="3781934176" sldId="2076138215"/>
            <ac:picMk id="30" creationId="{E119CB9A-9DB6-434A-A2D9-10084BA46E35}"/>
          </ac:picMkLst>
        </pc:picChg>
        <pc:picChg chg="add mod">
          <ac:chgData name="Randy Patterson" userId="4fedd50b-8402-4cd0-8610-8ddae6ed2e68" providerId="ADAL" clId="{AA1AB066-3619-4803-951A-CEA51337A2F1}" dt="2022-02-16T21:27:21.444" v="1136" actId="1036"/>
          <ac:picMkLst>
            <pc:docMk/>
            <pc:sldMk cId="3781934176" sldId="2076138215"/>
            <ac:picMk id="32" creationId="{3EDCEB76-EDC7-4EC6-A3C6-128442FBC2B8}"/>
          </ac:picMkLst>
        </pc:picChg>
        <pc:cxnChg chg="add mod">
          <ac:chgData name="Randy Patterson" userId="4fedd50b-8402-4cd0-8610-8ddae6ed2e68" providerId="ADAL" clId="{AA1AB066-3619-4803-951A-CEA51337A2F1}" dt="2022-02-16T21:34:27.429" v="1412" actId="692"/>
          <ac:cxnSpMkLst>
            <pc:docMk/>
            <pc:sldMk cId="3781934176" sldId="2076138215"/>
            <ac:cxnSpMk id="4" creationId="{29C1AAF6-318D-437A-84F1-4848AA84934F}"/>
          </ac:cxnSpMkLst>
        </pc:cxnChg>
        <pc:cxnChg chg="del mod">
          <ac:chgData name="Randy Patterson" userId="4fedd50b-8402-4cd0-8610-8ddae6ed2e68" providerId="ADAL" clId="{AA1AB066-3619-4803-951A-CEA51337A2F1}" dt="2022-02-16T21:24:22.381" v="1028" actId="478"/>
          <ac:cxnSpMkLst>
            <pc:docMk/>
            <pc:sldMk cId="3781934176" sldId="2076138215"/>
            <ac:cxnSpMk id="31" creationId="{1E5F971B-5A6C-4FAD-AB20-0DB41174A399}"/>
          </ac:cxnSpMkLst>
        </pc:cxnChg>
        <pc:cxnChg chg="add mod">
          <ac:chgData name="Randy Patterson" userId="4fedd50b-8402-4cd0-8610-8ddae6ed2e68" providerId="ADAL" clId="{AA1AB066-3619-4803-951A-CEA51337A2F1}" dt="2022-02-16T21:38:40.599" v="1441" actId="14100"/>
          <ac:cxnSpMkLst>
            <pc:docMk/>
            <pc:sldMk cId="3781934176" sldId="2076138215"/>
            <ac:cxnSpMk id="34" creationId="{FEAD5F5C-6B4F-40AA-B67A-EA00EB35C63D}"/>
          </ac:cxnSpMkLst>
        </pc:cxnChg>
        <pc:cxnChg chg="add mod">
          <ac:chgData name="Randy Patterson" userId="4fedd50b-8402-4cd0-8610-8ddae6ed2e68" providerId="ADAL" clId="{AA1AB066-3619-4803-951A-CEA51337A2F1}" dt="2022-02-16T21:38:45.214" v="1442" actId="14100"/>
          <ac:cxnSpMkLst>
            <pc:docMk/>
            <pc:sldMk cId="3781934176" sldId="2076138215"/>
            <ac:cxnSpMk id="40" creationId="{C1D32831-A180-44FC-91EF-50A11DAC2B78}"/>
          </ac:cxnSpMkLst>
        </pc:cxnChg>
        <pc:cxnChg chg="add mod">
          <ac:chgData name="Randy Patterson" userId="4fedd50b-8402-4cd0-8610-8ddae6ed2e68" providerId="ADAL" clId="{AA1AB066-3619-4803-951A-CEA51337A2F1}" dt="2022-02-16T21:38:32.734" v="1440" actId="14100"/>
          <ac:cxnSpMkLst>
            <pc:docMk/>
            <pc:sldMk cId="3781934176" sldId="2076138215"/>
            <ac:cxnSpMk id="41" creationId="{B5393E2D-110E-469A-BCC7-859EEA7A28FA}"/>
          </ac:cxnSpMkLst>
        </pc:cxnChg>
        <pc:cxnChg chg="add mod">
          <ac:chgData name="Randy Patterson" userId="4fedd50b-8402-4cd0-8610-8ddae6ed2e68" providerId="ADAL" clId="{AA1AB066-3619-4803-951A-CEA51337A2F1}" dt="2022-02-16T21:38:26.767" v="1439" actId="14100"/>
          <ac:cxnSpMkLst>
            <pc:docMk/>
            <pc:sldMk cId="3781934176" sldId="2076138215"/>
            <ac:cxnSpMk id="42" creationId="{31E46ADB-52FC-41AB-8FDC-37ABDA16B9B2}"/>
          </ac:cxnSpMkLst>
        </pc:cxnChg>
      </pc:sldChg>
      <pc:sldChg chg="add del mod modShow">
        <pc:chgData name="Randy Patterson" userId="4fedd50b-8402-4cd0-8610-8ddae6ed2e68" providerId="ADAL" clId="{AA1AB066-3619-4803-951A-CEA51337A2F1}" dt="2022-02-17T13:18:51.739" v="1617" actId="47"/>
        <pc:sldMkLst>
          <pc:docMk/>
          <pc:sldMk cId="1179200003" sldId="2076138216"/>
        </pc:sldMkLst>
      </pc:sldChg>
      <pc:sldChg chg="add mod modShow modNotesTx">
        <pc:chgData name="Randy Patterson" userId="4fedd50b-8402-4cd0-8610-8ddae6ed2e68" providerId="ADAL" clId="{AA1AB066-3619-4803-951A-CEA51337A2F1}" dt="2022-02-17T13:19:06.151" v="1630" actId="20577"/>
        <pc:sldMkLst>
          <pc:docMk/>
          <pc:sldMk cId="3894901438" sldId="2076138216"/>
        </pc:sldMkLst>
      </pc:sldChg>
      <pc:sldChg chg="addSp delSp modSp mod delAnim modAnim modNotesTx">
        <pc:chgData name="Randy Patterson" userId="4fedd50b-8402-4cd0-8610-8ddae6ed2e68" providerId="ADAL" clId="{AA1AB066-3619-4803-951A-CEA51337A2F1}" dt="2022-02-22T17:03:45.544" v="2564" actId="1076"/>
        <pc:sldMkLst>
          <pc:docMk/>
          <pc:sldMk cId="3730206191" sldId="2076138217"/>
        </pc:sldMkLst>
        <pc:spChg chg="add mod">
          <ac:chgData name="Randy Patterson" userId="4fedd50b-8402-4cd0-8610-8ddae6ed2e68" providerId="ADAL" clId="{AA1AB066-3619-4803-951A-CEA51337A2F1}" dt="2022-02-22T16:52:40.470" v="2513" actId="1036"/>
          <ac:spMkLst>
            <pc:docMk/>
            <pc:sldMk cId="3730206191" sldId="2076138217"/>
            <ac:spMk id="3" creationId="{B94005C9-CC0D-421F-9929-A7A8CE4ECBA3}"/>
          </ac:spMkLst>
        </pc:spChg>
        <pc:spChg chg="add mod">
          <ac:chgData name="Randy Patterson" userId="4fedd50b-8402-4cd0-8610-8ddae6ed2e68" providerId="ADAL" clId="{AA1AB066-3619-4803-951A-CEA51337A2F1}" dt="2022-02-22T17:03:05" v="2563" actId="1076"/>
          <ac:spMkLst>
            <pc:docMk/>
            <pc:sldMk cId="3730206191" sldId="2076138217"/>
            <ac:spMk id="22" creationId="{9743AC2B-AD75-4D82-B36A-864A9ADB4471}"/>
          </ac:spMkLst>
        </pc:spChg>
        <pc:spChg chg="add del">
          <ac:chgData name="Randy Patterson" userId="4fedd50b-8402-4cd0-8610-8ddae6ed2e68" providerId="ADAL" clId="{AA1AB066-3619-4803-951A-CEA51337A2F1}" dt="2022-02-22T13:52:48.309" v="2272" actId="478"/>
          <ac:spMkLst>
            <pc:docMk/>
            <pc:sldMk cId="3730206191" sldId="2076138217"/>
            <ac:spMk id="23" creationId="{E0BF86D8-CCDC-4826-81BC-39181B5C767C}"/>
          </ac:spMkLst>
        </pc:spChg>
        <pc:spChg chg="add del mod">
          <ac:chgData name="Randy Patterson" userId="4fedd50b-8402-4cd0-8610-8ddae6ed2e68" providerId="ADAL" clId="{AA1AB066-3619-4803-951A-CEA51337A2F1}" dt="2022-02-22T16:44:59.409" v="2405" actId="478"/>
          <ac:spMkLst>
            <pc:docMk/>
            <pc:sldMk cId="3730206191" sldId="2076138217"/>
            <ac:spMk id="24" creationId="{4F09432A-3BC9-4175-850E-D7997C60C5A8}"/>
          </ac:spMkLst>
        </pc:spChg>
        <pc:spChg chg="add del">
          <ac:chgData name="Randy Patterson" userId="4fedd50b-8402-4cd0-8610-8ddae6ed2e68" providerId="ADAL" clId="{AA1AB066-3619-4803-951A-CEA51337A2F1}" dt="2022-02-22T16:51:11.567" v="2490" actId="478"/>
          <ac:spMkLst>
            <pc:docMk/>
            <pc:sldMk cId="3730206191" sldId="2076138217"/>
            <ac:spMk id="30" creationId="{A1F9DE54-344B-4386-A0CD-CC89358DD148}"/>
          </ac:spMkLst>
        </pc:spChg>
        <pc:spChg chg="add mod">
          <ac:chgData name="Randy Patterson" userId="4fedd50b-8402-4cd0-8610-8ddae6ed2e68" providerId="ADAL" clId="{AA1AB066-3619-4803-951A-CEA51337A2F1}" dt="2022-02-22T16:51:52.122" v="2506" actId="1076"/>
          <ac:spMkLst>
            <pc:docMk/>
            <pc:sldMk cId="3730206191" sldId="2076138217"/>
            <ac:spMk id="31" creationId="{78D9AB88-1D20-4D02-BA5C-AFE67B5610A5}"/>
          </ac:spMkLst>
        </pc:spChg>
        <pc:spChg chg="add del mod">
          <ac:chgData name="Randy Patterson" userId="4fedd50b-8402-4cd0-8610-8ddae6ed2e68" providerId="ADAL" clId="{AA1AB066-3619-4803-951A-CEA51337A2F1}" dt="2022-02-22T13:37:59.635" v="1866" actId="478"/>
          <ac:spMkLst>
            <pc:docMk/>
            <pc:sldMk cId="3730206191" sldId="2076138217"/>
            <ac:spMk id="33" creationId="{8919CA43-CCC3-4BCB-8FBF-7D720881CE44}"/>
          </ac:spMkLst>
        </pc:spChg>
        <pc:spChg chg="add del mod">
          <ac:chgData name="Randy Patterson" userId="4fedd50b-8402-4cd0-8610-8ddae6ed2e68" providerId="ADAL" clId="{AA1AB066-3619-4803-951A-CEA51337A2F1}" dt="2022-02-22T13:38:26.580" v="1872" actId="478"/>
          <ac:spMkLst>
            <pc:docMk/>
            <pc:sldMk cId="3730206191" sldId="2076138217"/>
            <ac:spMk id="35" creationId="{5BE2A429-5227-4C3E-A21F-B8BC39158AC8}"/>
          </ac:spMkLst>
        </pc:spChg>
        <pc:spChg chg="add del mod">
          <ac:chgData name="Randy Patterson" userId="4fedd50b-8402-4cd0-8610-8ddae6ed2e68" providerId="ADAL" clId="{AA1AB066-3619-4803-951A-CEA51337A2F1}" dt="2022-02-22T13:38:24.776" v="1871" actId="478"/>
          <ac:spMkLst>
            <pc:docMk/>
            <pc:sldMk cId="3730206191" sldId="2076138217"/>
            <ac:spMk id="36" creationId="{D647FD8F-895C-4B61-84F8-35D094D4047D}"/>
          </ac:spMkLst>
        </pc:spChg>
        <pc:spChg chg="add mod">
          <ac:chgData name="Randy Patterson" userId="4fedd50b-8402-4cd0-8610-8ddae6ed2e68" providerId="ADAL" clId="{AA1AB066-3619-4803-951A-CEA51337A2F1}" dt="2022-02-22T16:52:40.470" v="2513" actId="1036"/>
          <ac:spMkLst>
            <pc:docMk/>
            <pc:sldMk cId="3730206191" sldId="2076138217"/>
            <ac:spMk id="37" creationId="{48776E1B-63EC-42DE-ABB1-EB7579BED193}"/>
          </ac:spMkLst>
        </pc:spChg>
        <pc:spChg chg="add mod">
          <ac:chgData name="Randy Patterson" userId="4fedd50b-8402-4cd0-8610-8ddae6ed2e68" providerId="ADAL" clId="{AA1AB066-3619-4803-951A-CEA51337A2F1}" dt="2022-02-22T16:52:40.470" v="2513" actId="1036"/>
          <ac:spMkLst>
            <pc:docMk/>
            <pc:sldMk cId="3730206191" sldId="2076138217"/>
            <ac:spMk id="38" creationId="{830BCE7E-C8EC-4C2F-9EB2-2028E1880A18}"/>
          </ac:spMkLst>
        </pc:spChg>
        <pc:spChg chg="add mod">
          <ac:chgData name="Randy Patterson" userId="4fedd50b-8402-4cd0-8610-8ddae6ed2e68" providerId="ADAL" clId="{AA1AB066-3619-4803-951A-CEA51337A2F1}" dt="2022-02-22T16:52:40.470" v="2513" actId="1036"/>
          <ac:spMkLst>
            <pc:docMk/>
            <pc:sldMk cId="3730206191" sldId="2076138217"/>
            <ac:spMk id="39" creationId="{24DE1037-00E7-4403-9C09-7965CE6A4B6E}"/>
          </ac:spMkLst>
        </pc:spChg>
        <pc:spChg chg="add mod">
          <ac:chgData name="Randy Patterson" userId="4fedd50b-8402-4cd0-8610-8ddae6ed2e68" providerId="ADAL" clId="{AA1AB066-3619-4803-951A-CEA51337A2F1}" dt="2022-02-22T13:39:37.339" v="1892" actId="1076"/>
          <ac:spMkLst>
            <pc:docMk/>
            <pc:sldMk cId="3730206191" sldId="2076138217"/>
            <ac:spMk id="43" creationId="{290F4671-650D-43E8-AC80-1B2A3490CA01}"/>
          </ac:spMkLst>
        </pc:spChg>
        <pc:spChg chg="add mod">
          <ac:chgData name="Randy Patterson" userId="4fedd50b-8402-4cd0-8610-8ddae6ed2e68" providerId="ADAL" clId="{AA1AB066-3619-4803-951A-CEA51337A2F1}" dt="2022-02-22T17:03:45.544" v="2564" actId="1076"/>
          <ac:spMkLst>
            <pc:docMk/>
            <pc:sldMk cId="3730206191" sldId="2076138217"/>
            <ac:spMk id="44" creationId="{0CEEEF83-E079-44C8-B03B-B44DEB6265AE}"/>
          </ac:spMkLst>
        </pc:spChg>
        <pc:spChg chg="del mod">
          <ac:chgData name="Randy Patterson" userId="4fedd50b-8402-4cd0-8610-8ddae6ed2e68" providerId="ADAL" clId="{AA1AB066-3619-4803-951A-CEA51337A2F1}" dt="2022-02-22T13:28:56.258" v="1648" actId="478"/>
          <ac:spMkLst>
            <pc:docMk/>
            <pc:sldMk cId="3730206191" sldId="2076138217"/>
            <ac:spMk id="56" creationId="{A35755C5-D4DE-4327-986D-F0B0F93A205A}"/>
          </ac:spMkLst>
        </pc:spChg>
        <pc:cxnChg chg="del mod">
          <ac:chgData name="Randy Patterson" userId="4fedd50b-8402-4cd0-8610-8ddae6ed2e68" providerId="ADAL" clId="{AA1AB066-3619-4803-951A-CEA51337A2F1}" dt="2022-02-22T13:28:51.158" v="1646" actId="478"/>
          <ac:cxnSpMkLst>
            <pc:docMk/>
            <pc:sldMk cId="3730206191" sldId="2076138217"/>
            <ac:cxnSpMk id="4" creationId="{29C1AAF6-318D-437A-84F1-4848AA84934F}"/>
          </ac:cxnSpMkLst>
        </pc:cxnChg>
        <pc:cxnChg chg="del">
          <ac:chgData name="Randy Patterson" userId="4fedd50b-8402-4cd0-8610-8ddae6ed2e68" providerId="ADAL" clId="{AA1AB066-3619-4803-951A-CEA51337A2F1}" dt="2022-02-22T13:28:50.299" v="1645" actId="478"/>
          <ac:cxnSpMkLst>
            <pc:docMk/>
            <pc:sldMk cId="3730206191" sldId="2076138217"/>
            <ac:cxnSpMk id="34" creationId="{FEAD5F5C-6B4F-40AA-B67A-EA00EB35C63D}"/>
          </ac:cxnSpMkLst>
        </pc:cxnChg>
        <pc:cxnChg chg="del mod">
          <ac:chgData name="Randy Patterson" userId="4fedd50b-8402-4cd0-8610-8ddae6ed2e68" providerId="ADAL" clId="{AA1AB066-3619-4803-951A-CEA51337A2F1}" dt="2022-02-22T13:28:47.575" v="1642" actId="478"/>
          <ac:cxnSpMkLst>
            <pc:docMk/>
            <pc:sldMk cId="3730206191" sldId="2076138217"/>
            <ac:cxnSpMk id="40" creationId="{C1D32831-A180-44FC-91EF-50A11DAC2B78}"/>
          </ac:cxnSpMkLst>
        </pc:cxnChg>
        <pc:cxnChg chg="del mod">
          <ac:chgData name="Randy Patterson" userId="4fedd50b-8402-4cd0-8610-8ddae6ed2e68" providerId="ADAL" clId="{AA1AB066-3619-4803-951A-CEA51337A2F1}" dt="2022-02-22T13:28:48.691" v="1643" actId="478"/>
          <ac:cxnSpMkLst>
            <pc:docMk/>
            <pc:sldMk cId="3730206191" sldId="2076138217"/>
            <ac:cxnSpMk id="41" creationId="{B5393E2D-110E-469A-BCC7-859EEA7A28FA}"/>
          </ac:cxnSpMkLst>
        </pc:cxnChg>
        <pc:cxnChg chg="del mod">
          <ac:chgData name="Randy Patterson" userId="4fedd50b-8402-4cd0-8610-8ddae6ed2e68" providerId="ADAL" clId="{AA1AB066-3619-4803-951A-CEA51337A2F1}" dt="2022-02-22T13:28:49.529" v="1644" actId="478"/>
          <ac:cxnSpMkLst>
            <pc:docMk/>
            <pc:sldMk cId="3730206191" sldId="2076138217"/>
            <ac:cxnSpMk id="42" creationId="{31E46ADB-52FC-41AB-8FDC-37ABDA16B9B2}"/>
          </ac:cxnSpMkLst>
        </pc:cxnChg>
      </pc:sldChg>
      <pc:sldChg chg="addSp delSp modSp new mod delAnim modAnim modNotesTx">
        <pc:chgData name="Randy Patterson" userId="4fedd50b-8402-4cd0-8610-8ddae6ed2e68" providerId="ADAL" clId="{AA1AB066-3619-4803-951A-CEA51337A2F1}" dt="2022-02-22T19:21:26.795" v="4813" actId="20577"/>
        <pc:sldMkLst>
          <pc:docMk/>
          <pc:sldMk cId="646702056" sldId="2076138218"/>
        </pc:sldMkLst>
        <pc:spChg chg="mod">
          <ac:chgData name="Randy Patterson" userId="4fedd50b-8402-4cd0-8610-8ddae6ed2e68" providerId="ADAL" clId="{AA1AB066-3619-4803-951A-CEA51337A2F1}" dt="2022-02-22T18:09:51.965" v="2859" actId="1076"/>
          <ac:spMkLst>
            <pc:docMk/>
            <pc:sldMk cId="646702056" sldId="2076138218"/>
            <ac:spMk id="2" creationId="{BA7979B0-FAFB-4273-82E2-CE6D28B79B35}"/>
          </ac:spMkLst>
        </pc:spChg>
        <pc:spChg chg="add mod">
          <ac:chgData name="Randy Patterson" userId="4fedd50b-8402-4cd0-8610-8ddae6ed2e68" providerId="ADAL" clId="{AA1AB066-3619-4803-951A-CEA51337A2F1}" dt="2022-02-22T18:40:46.784" v="3355" actId="14100"/>
          <ac:spMkLst>
            <pc:docMk/>
            <pc:sldMk cId="646702056" sldId="2076138218"/>
            <ac:spMk id="3" creationId="{4C7C9AEA-FD89-4A0F-8C8D-7422E9FEFBFF}"/>
          </ac:spMkLst>
        </pc:spChg>
        <pc:spChg chg="add mod">
          <ac:chgData name="Randy Patterson" userId="4fedd50b-8402-4cd0-8610-8ddae6ed2e68" providerId="ADAL" clId="{AA1AB066-3619-4803-951A-CEA51337A2F1}" dt="2022-02-22T18:40:46.784" v="3355" actId="14100"/>
          <ac:spMkLst>
            <pc:docMk/>
            <pc:sldMk cId="646702056" sldId="2076138218"/>
            <ac:spMk id="4" creationId="{7EC8DD96-C1D4-4F11-8298-E6969615C153}"/>
          </ac:spMkLst>
        </pc:spChg>
        <pc:spChg chg="mod">
          <ac:chgData name="Randy Patterson" userId="4fedd50b-8402-4cd0-8610-8ddae6ed2e68" providerId="ADAL" clId="{AA1AB066-3619-4803-951A-CEA51337A2F1}" dt="2022-02-22T18:19:49.703" v="3118" actId="12789"/>
          <ac:spMkLst>
            <pc:docMk/>
            <pc:sldMk cId="646702056" sldId="2076138218"/>
            <ac:spMk id="7" creationId="{DA332C86-FC2C-4C2A-BBE2-4CCD051D2E7E}"/>
          </ac:spMkLst>
        </pc:spChg>
        <pc:spChg chg="mod">
          <ac:chgData name="Randy Patterson" userId="4fedd50b-8402-4cd0-8610-8ddae6ed2e68" providerId="ADAL" clId="{AA1AB066-3619-4803-951A-CEA51337A2F1}" dt="2022-02-22T18:19:56.941" v="3122" actId="20577"/>
          <ac:spMkLst>
            <pc:docMk/>
            <pc:sldMk cId="646702056" sldId="2076138218"/>
            <ac:spMk id="10" creationId="{238CA9CE-ECE0-4475-8EB6-2A3477CF8150}"/>
          </ac:spMkLst>
        </pc:spChg>
        <pc:spChg chg="add mod">
          <ac:chgData name="Randy Patterson" userId="4fedd50b-8402-4cd0-8610-8ddae6ed2e68" providerId="ADAL" clId="{AA1AB066-3619-4803-951A-CEA51337A2F1}" dt="2022-02-22T18:40:46.784" v="3355" actId="14100"/>
          <ac:spMkLst>
            <pc:docMk/>
            <pc:sldMk cId="646702056" sldId="2076138218"/>
            <ac:spMk id="11" creationId="{7B548DD6-7998-4E08-A042-D66C97F9606C}"/>
          </ac:spMkLst>
        </pc:spChg>
        <pc:spChg chg="mod">
          <ac:chgData name="Randy Patterson" userId="4fedd50b-8402-4cd0-8610-8ddae6ed2e68" providerId="ADAL" clId="{AA1AB066-3619-4803-951A-CEA51337A2F1}" dt="2022-02-22T17:58:53.604" v="2580"/>
          <ac:spMkLst>
            <pc:docMk/>
            <pc:sldMk cId="646702056" sldId="2076138218"/>
            <ac:spMk id="14" creationId="{209BD4CF-9FF2-406B-B66C-B1DD433B46DA}"/>
          </ac:spMkLst>
        </pc:spChg>
        <pc:spChg chg="mod">
          <ac:chgData name="Randy Patterson" userId="4fedd50b-8402-4cd0-8610-8ddae6ed2e68" providerId="ADAL" clId="{AA1AB066-3619-4803-951A-CEA51337A2F1}" dt="2022-02-22T17:58:53.604" v="2580"/>
          <ac:spMkLst>
            <pc:docMk/>
            <pc:sldMk cId="646702056" sldId="2076138218"/>
            <ac:spMk id="17" creationId="{9F467F1A-CDA9-4F9C-A51B-086CA9935DA8}"/>
          </ac:spMkLst>
        </pc:spChg>
        <pc:spChg chg="add mod">
          <ac:chgData name="Randy Patterson" userId="4fedd50b-8402-4cd0-8610-8ddae6ed2e68" providerId="ADAL" clId="{AA1AB066-3619-4803-951A-CEA51337A2F1}" dt="2022-02-22T17:59:55.888" v="2653" actId="1076"/>
          <ac:spMkLst>
            <pc:docMk/>
            <pc:sldMk cId="646702056" sldId="2076138218"/>
            <ac:spMk id="18" creationId="{E6C685B0-8ADF-41CA-8C9C-009A2075265C}"/>
          </ac:spMkLst>
        </pc:spChg>
        <pc:spChg chg="add mod">
          <ac:chgData name="Randy Patterson" userId="4fedd50b-8402-4cd0-8610-8ddae6ed2e68" providerId="ADAL" clId="{AA1AB066-3619-4803-951A-CEA51337A2F1}" dt="2022-02-22T17:59:55.888" v="2653" actId="1076"/>
          <ac:spMkLst>
            <pc:docMk/>
            <pc:sldMk cId="646702056" sldId="2076138218"/>
            <ac:spMk id="19" creationId="{300FCB58-B144-4720-BEF8-AC1EDD520CCD}"/>
          </ac:spMkLst>
        </pc:spChg>
        <pc:spChg chg="add mod">
          <ac:chgData name="Randy Patterson" userId="4fedd50b-8402-4cd0-8610-8ddae6ed2e68" providerId="ADAL" clId="{AA1AB066-3619-4803-951A-CEA51337A2F1}" dt="2022-02-22T17:59:55.888" v="2653" actId="1076"/>
          <ac:spMkLst>
            <pc:docMk/>
            <pc:sldMk cId="646702056" sldId="2076138218"/>
            <ac:spMk id="20" creationId="{7144B75A-2971-4693-8998-27583ABDA77F}"/>
          </ac:spMkLst>
        </pc:spChg>
        <pc:spChg chg="mod">
          <ac:chgData name="Randy Patterson" userId="4fedd50b-8402-4cd0-8610-8ddae6ed2e68" providerId="ADAL" clId="{AA1AB066-3619-4803-951A-CEA51337A2F1}" dt="2022-02-22T17:58:53.604" v="2580"/>
          <ac:spMkLst>
            <pc:docMk/>
            <pc:sldMk cId="646702056" sldId="2076138218"/>
            <ac:spMk id="23" creationId="{820504AE-82AD-48CE-81CA-451DDB393953}"/>
          </ac:spMkLst>
        </pc:spChg>
        <pc:spChg chg="add del mod">
          <ac:chgData name="Randy Patterson" userId="4fedd50b-8402-4cd0-8610-8ddae6ed2e68" providerId="ADAL" clId="{AA1AB066-3619-4803-951A-CEA51337A2F1}" dt="2022-02-22T17:59:05.733" v="2582" actId="478"/>
          <ac:spMkLst>
            <pc:docMk/>
            <pc:sldMk cId="646702056" sldId="2076138218"/>
            <ac:spMk id="24" creationId="{F04BD50E-1CB3-4C55-8988-EA864652687B}"/>
          </ac:spMkLst>
        </pc:spChg>
        <pc:spChg chg="add del mod">
          <ac:chgData name="Randy Patterson" userId="4fedd50b-8402-4cd0-8610-8ddae6ed2e68" providerId="ADAL" clId="{AA1AB066-3619-4803-951A-CEA51337A2F1}" dt="2022-02-22T17:59:10.565" v="2585" actId="478"/>
          <ac:spMkLst>
            <pc:docMk/>
            <pc:sldMk cId="646702056" sldId="2076138218"/>
            <ac:spMk id="25" creationId="{703F5F8D-2F08-4398-A47A-F0EA618729BD}"/>
          </ac:spMkLst>
        </pc:spChg>
        <pc:spChg chg="add del mod">
          <ac:chgData name="Randy Patterson" userId="4fedd50b-8402-4cd0-8610-8ddae6ed2e68" providerId="ADAL" clId="{AA1AB066-3619-4803-951A-CEA51337A2F1}" dt="2022-02-22T17:59:13.101" v="2586" actId="478"/>
          <ac:spMkLst>
            <pc:docMk/>
            <pc:sldMk cId="646702056" sldId="2076138218"/>
            <ac:spMk id="26" creationId="{A537B2E2-835C-4A81-9F1E-4DF4818EA6CF}"/>
          </ac:spMkLst>
        </pc:spChg>
        <pc:spChg chg="add del mod">
          <ac:chgData name="Randy Patterson" userId="4fedd50b-8402-4cd0-8610-8ddae6ed2e68" providerId="ADAL" clId="{AA1AB066-3619-4803-951A-CEA51337A2F1}" dt="2022-02-22T17:59:08.381" v="2584" actId="478"/>
          <ac:spMkLst>
            <pc:docMk/>
            <pc:sldMk cId="646702056" sldId="2076138218"/>
            <ac:spMk id="27" creationId="{59990982-B67F-4F2A-A8CE-43EEA8EDFC67}"/>
          </ac:spMkLst>
        </pc:spChg>
        <pc:spChg chg="add mod">
          <ac:chgData name="Randy Patterson" userId="4fedd50b-8402-4cd0-8610-8ddae6ed2e68" providerId="ADAL" clId="{AA1AB066-3619-4803-951A-CEA51337A2F1}" dt="2022-02-22T18:03:35.394" v="2737" actId="1037"/>
          <ac:spMkLst>
            <pc:docMk/>
            <pc:sldMk cId="646702056" sldId="2076138218"/>
            <ac:spMk id="28" creationId="{CA3CFF53-0993-493D-931A-C8111EEF0DEA}"/>
          </ac:spMkLst>
        </pc:spChg>
        <pc:spChg chg="add mod">
          <ac:chgData name="Randy Patterson" userId="4fedd50b-8402-4cd0-8610-8ddae6ed2e68" providerId="ADAL" clId="{AA1AB066-3619-4803-951A-CEA51337A2F1}" dt="2022-02-22T18:10:02.099" v="2879" actId="1035"/>
          <ac:spMkLst>
            <pc:docMk/>
            <pc:sldMk cId="646702056" sldId="2076138218"/>
            <ac:spMk id="30" creationId="{32FD16F5-6D90-43AB-BDEA-93F5B3D0FB77}"/>
          </ac:spMkLst>
        </pc:spChg>
        <pc:spChg chg="add mod">
          <ac:chgData name="Randy Patterson" userId="4fedd50b-8402-4cd0-8610-8ddae6ed2e68" providerId="ADAL" clId="{AA1AB066-3619-4803-951A-CEA51337A2F1}" dt="2022-02-22T18:40:59.002" v="3379" actId="1035"/>
          <ac:spMkLst>
            <pc:docMk/>
            <pc:sldMk cId="646702056" sldId="2076138218"/>
            <ac:spMk id="31" creationId="{941BB404-AA3D-440F-8706-6D84BCDC9B90}"/>
          </ac:spMkLst>
        </pc:spChg>
        <pc:spChg chg="add mod">
          <ac:chgData name="Randy Patterson" userId="4fedd50b-8402-4cd0-8610-8ddae6ed2e68" providerId="ADAL" clId="{AA1AB066-3619-4803-951A-CEA51337A2F1}" dt="2022-02-22T18:10:02.099" v="2879" actId="1035"/>
          <ac:spMkLst>
            <pc:docMk/>
            <pc:sldMk cId="646702056" sldId="2076138218"/>
            <ac:spMk id="32" creationId="{2E9D9E50-D437-4FD3-A9B9-7069438E62BC}"/>
          </ac:spMkLst>
        </pc:spChg>
        <pc:spChg chg="add mod">
          <ac:chgData name="Randy Patterson" userId="4fedd50b-8402-4cd0-8610-8ddae6ed2e68" providerId="ADAL" clId="{AA1AB066-3619-4803-951A-CEA51337A2F1}" dt="2022-02-22T18:40:59.002" v="3379" actId="1035"/>
          <ac:spMkLst>
            <pc:docMk/>
            <pc:sldMk cId="646702056" sldId="2076138218"/>
            <ac:spMk id="33" creationId="{60CA6185-F10B-458E-9AA2-2EE9C7EAB8B5}"/>
          </ac:spMkLst>
        </pc:spChg>
        <pc:spChg chg="add del mod">
          <ac:chgData name="Randy Patterson" userId="4fedd50b-8402-4cd0-8610-8ddae6ed2e68" providerId="ADAL" clId="{AA1AB066-3619-4803-951A-CEA51337A2F1}" dt="2022-02-22T18:12:12.708" v="2929" actId="478"/>
          <ac:spMkLst>
            <pc:docMk/>
            <pc:sldMk cId="646702056" sldId="2076138218"/>
            <ac:spMk id="34" creationId="{FCFD6D86-16F4-4B36-84CB-BFE5AC6AA523}"/>
          </ac:spMkLst>
        </pc:spChg>
        <pc:spChg chg="add del mod">
          <ac:chgData name="Randy Patterson" userId="4fedd50b-8402-4cd0-8610-8ddae6ed2e68" providerId="ADAL" clId="{AA1AB066-3619-4803-951A-CEA51337A2F1}" dt="2022-02-22T18:12:08.181" v="2928" actId="478"/>
          <ac:spMkLst>
            <pc:docMk/>
            <pc:sldMk cId="646702056" sldId="2076138218"/>
            <ac:spMk id="35" creationId="{E92B4DA7-3CB6-4A61-B33E-4BB8486BF511}"/>
          </ac:spMkLst>
        </pc:spChg>
        <pc:spChg chg="add del mod">
          <ac:chgData name="Randy Patterson" userId="4fedd50b-8402-4cd0-8610-8ddae6ed2e68" providerId="ADAL" clId="{AA1AB066-3619-4803-951A-CEA51337A2F1}" dt="2022-02-22T18:17:37.026" v="3071"/>
          <ac:spMkLst>
            <pc:docMk/>
            <pc:sldMk cId="646702056" sldId="2076138218"/>
            <ac:spMk id="36" creationId="{7C38F2E0-B11D-4047-91F1-FE3540BF6D73}"/>
          </ac:spMkLst>
        </pc:spChg>
        <pc:spChg chg="add mod">
          <ac:chgData name="Randy Patterson" userId="4fedd50b-8402-4cd0-8610-8ddae6ed2e68" providerId="ADAL" clId="{AA1AB066-3619-4803-951A-CEA51337A2F1}" dt="2022-02-22T18:38:58.802" v="3319" actId="1036"/>
          <ac:spMkLst>
            <pc:docMk/>
            <pc:sldMk cId="646702056" sldId="2076138218"/>
            <ac:spMk id="37" creationId="{5EADCBAE-0E41-4D91-BCA7-EAF904B14285}"/>
          </ac:spMkLst>
        </pc:spChg>
        <pc:spChg chg="add mod">
          <ac:chgData name="Randy Patterson" userId="4fedd50b-8402-4cd0-8610-8ddae6ed2e68" providerId="ADAL" clId="{AA1AB066-3619-4803-951A-CEA51337A2F1}" dt="2022-02-22T18:38:58.802" v="3319" actId="1036"/>
          <ac:spMkLst>
            <pc:docMk/>
            <pc:sldMk cId="646702056" sldId="2076138218"/>
            <ac:spMk id="38" creationId="{CA2D0045-3953-4C63-87D2-8B49F4297B50}"/>
          </ac:spMkLst>
        </pc:spChg>
        <pc:spChg chg="add del mod">
          <ac:chgData name="Randy Patterson" userId="4fedd50b-8402-4cd0-8610-8ddae6ed2e68" providerId="ADAL" clId="{AA1AB066-3619-4803-951A-CEA51337A2F1}" dt="2022-02-22T18:20:32.113" v="3130" actId="478"/>
          <ac:spMkLst>
            <pc:docMk/>
            <pc:sldMk cId="646702056" sldId="2076138218"/>
            <ac:spMk id="39" creationId="{8B33D333-74C4-4998-AC10-5A090921B5F4}"/>
          </ac:spMkLst>
        </pc:spChg>
        <pc:spChg chg="add mod">
          <ac:chgData name="Randy Patterson" userId="4fedd50b-8402-4cd0-8610-8ddae6ed2e68" providerId="ADAL" clId="{AA1AB066-3619-4803-951A-CEA51337A2F1}" dt="2022-02-22T18:38:58.802" v="3319" actId="1036"/>
          <ac:spMkLst>
            <pc:docMk/>
            <pc:sldMk cId="646702056" sldId="2076138218"/>
            <ac:spMk id="40" creationId="{39A6E62E-C863-47BA-A766-63D0906F430B}"/>
          </ac:spMkLst>
        </pc:spChg>
        <pc:spChg chg="add mod">
          <ac:chgData name="Randy Patterson" userId="4fedd50b-8402-4cd0-8610-8ddae6ed2e68" providerId="ADAL" clId="{AA1AB066-3619-4803-951A-CEA51337A2F1}" dt="2022-02-22T18:38:58.802" v="3319" actId="1036"/>
          <ac:spMkLst>
            <pc:docMk/>
            <pc:sldMk cId="646702056" sldId="2076138218"/>
            <ac:spMk id="41" creationId="{6DA1B6FF-EF2D-4C06-AF65-B9F9250A857A}"/>
          </ac:spMkLst>
        </pc:spChg>
        <pc:spChg chg="add mod">
          <ac:chgData name="Randy Patterson" userId="4fedd50b-8402-4cd0-8610-8ddae6ed2e68" providerId="ADAL" clId="{AA1AB066-3619-4803-951A-CEA51337A2F1}" dt="2022-02-22T18:38:58.802" v="3319" actId="1036"/>
          <ac:spMkLst>
            <pc:docMk/>
            <pc:sldMk cId="646702056" sldId="2076138218"/>
            <ac:spMk id="42" creationId="{D5E00CB8-CB8F-4311-A621-CC464DBBEECE}"/>
          </ac:spMkLst>
        </pc:spChg>
        <pc:spChg chg="add mod">
          <ac:chgData name="Randy Patterson" userId="4fedd50b-8402-4cd0-8610-8ddae6ed2e68" providerId="ADAL" clId="{AA1AB066-3619-4803-951A-CEA51337A2F1}" dt="2022-02-22T18:38:58.802" v="3319" actId="1036"/>
          <ac:spMkLst>
            <pc:docMk/>
            <pc:sldMk cId="646702056" sldId="2076138218"/>
            <ac:spMk id="43" creationId="{ECCC095F-5932-4BF2-8C60-A31E8061FC5F}"/>
          </ac:spMkLst>
        </pc:spChg>
        <pc:spChg chg="add mod">
          <ac:chgData name="Randy Patterson" userId="4fedd50b-8402-4cd0-8610-8ddae6ed2e68" providerId="ADAL" clId="{AA1AB066-3619-4803-951A-CEA51337A2F1}" dt="2022-02-22T18:38:58.802" v="3319" actId="1036"/>
          <ac:spMkLst>
            <pc:docMk/>
            <pc:sldMk cId="646702056" sldId="2076138218"/>
            <ac:spMk id="44" creationId="{9F14B951-D1CD-4838-B29B-BDF95F74A25B}"/>
          </ac:spMkLst>
        </pc:spChg>
        <pc:spChg chg="add mod">
          <ac:chgData name="Randy Patterson" userId="4fedd50b-8402-4cd0-8610-8ddae6ed2e68" providerId="ADAL" clId="{AA1AB066-3619-4803-951A-CEA51337A2F1}" dt="2022-02-22T18:38:58.802" v="3319" actId="1036"/>
          <ac:spMkLst>
            <pc:docMk/>
            <pc:sldMk cId="646702056" sldId="2076138218"/>
            <ac:spMk id="45" creationId="{E470253A-D8BF-4B76-AAE5-C18E2DA285C7}"/>
          </ac:spMkLst>
        </pc:spChg>
        <pc:spChg chg="add mod">
          <ac:chgData name="Randy Patterson" userId="4fedd50b-8402-4cd0-8610-8ddae6ed2e68" providerId="ADAL" clId="{AA1AB066-3619-4803-951A-CEA51337A2F1}" dt="2022-02-22T18:38:58.802" v="3319" actId="1036"/>
          <ac:spMkLst>
            <pc:docMk/>
            <pc:sldMk cId="646702056" sldId="2076138218"/>
            <ac:spMk id="46" creationId="{2BD8EED8-26C1-4AA9-9A49-E1E2F0339BA4}"/>
          </ac:spMkLst>
        </pc:spChg>
        <pc:spChg chg="add mod">
          <ac:chgData name="Randy Patterson" userId="4fedd50b-8402-4cd0-8610-8ddae6ed2e68" providerId="ADAL" clId="{AA1AB066-3619-4803-951A-CEA51337A2F1}" dt="2022-02-22T18:40:14.733" v="3350" actId="1076"/>
          <ac:spMkLst>
            <pc:docMk/>
            <pc:sldMk cId="646702056" sldId="2076138218"/>
            <ac:spMk id="47" creationId="{84C33E1C-A245-41E7-B95C-FB493ADEBB8A}"/>
          </ac:spMkLst>
        </pc:spChg>
        <pc:spChg chg="add mod">
          <ac:chgData name="Randy Patterson" userId="4fedd50b-8402-4cd0-8610-8ddae6ed2e68" providerId="ADAL" clId="{AA1AB066-3619-4803-951A-CEA51337A2F1}" dt="2022-02-22T18:41:37.724" v="3381" actId="1076"/>
          <ac:spMkLst>
            <pc:docMk/>
            <pc:sldMk cId="646702056" sldId="2076138218"/>
            <ac:spMk id="48" creationId="{BBF11EF4-493A-4D81-AC73-47498BD16E28}"/>
          </ac:spMkLst>
        </pc:spChg>
        <pc:spChg chg="add mod">
          <ac:chgData name="Randy Patterson" userId="4fedd50b-8402-4cd0-8610-8ddae6ed2e68" providerId="ADAL" clId="{AA1AB066-3619-4803-951A-CEA51337A2F1}" dt="2022-02-22T18:41:46.141" v="3383" actId="1076"/>
          <ac:spMkLst>
            <pc:docMk/>
            <pc:sldMk cId="646702056" sldId="2076138218"/>
            <ac:spMk id="49" creationId="{D7568EB4-7BD2-4667-9797-BCEF61B4936E}"/>
          </ac:spMkLst>
        </pc:spChg>
        <pc:spChg chg="mod">
          <ac:chgData name="Randy Patterson" userId="4fedd50b-8402-4cd0-8610-8ddae6ed2e68" providerId="ADAL" clId="{AA1AB066-3619-4803-951A-CEA51337A2F1}" dt="2022-02-22T18:46:45.996" v="3483" actId="20577"/>
          <ac:spMkLst>
            <pc:docMk/>
            <pc:sldMk cId="646702056" sldId="2076138218"/>
            <ac:spMk id="52" creationId="{30FBAD9C-6944-436B-8FAB-DAEE248AB2D8}"/>
          </ac:spMkLst>
        </pc:spChg>
        <pc:spChg chg="add mod">
          <ac:chgData name="Randy Patterson" userId="4fedd50b-8402-4cd0-8610-8ddae6ed2e68" providerId="ADAL" clId="{AA1AB066-3619-4803-951A-CEA51337A2F1}" dt="2022-02-22T18:46:42.399" v="3480" actId="1076"/>
          <ac:spMkLst>
            <pc:docMk/>
            <pc:sldMk cId="646702056" sldId="2076138218"/>
            <ac:spMk id="54" creationId="{D49658E3-30D4-49FE-BC13-C1057301A3EF}"/>
          </ac:spMkLst>
        </pc:spChg>
        <pc:spChg chg="add mod">
          <ac:chgData name="Randy Patterson" userId="4fedd50b-8402-4cd0-8610-8ddae6ed2e68" providerId="ADAL" clId="{AA1AB066-3619-4803-951A-CEA51337A2F1}" dt="2022-02-22T18:58:04.839" v="3977" actId="1076"/>
          <ac:spMkLst>
            <pc:docMk/>
            <pc:sldMk cId="646702056" sldId="2076138218"/>
            <ac:spMk id="58" creationId="{3DF55A36-28B9-4124-BE89-519B6BEBAA36}"/>
          </ac:spMkLst>
        </pc:spChg>
        <pc:grpChg chg="add mod">
          <ac:chgData name="Randy Patterson" userId="4fedd50b-8402-4cd0-8610-8ddae6ed2e68" providerId="ADAL" clId="{AA1AB066-3619-4803-951A-CEA51337A2F1}" dt="2022-02-22T18:40:59.002" v="3379" actId="1035"/>
          <ac:grpSpMkLst>
            <pc:docMk/>
            <pc:sldMk cId="646702056" sldId="2076138218"/>
            <ac:grpSpMk id="5" creationId="{7D060B21-0847-4FBF-8639-CFEB00F8E41A}"/>
          </ac:grpSpMkLst>
        </pc:grpChg>
        <pc:grpChg chg="add mod">
          <ac:chgData name="Randy Patterson" userId="4fedd50b-8402-4cd0-8610-8ddae6ed2e68" providerId="ADAL" clId="{AA1AB066-3619-4803-951A-CEA51337A2F1}" dt="2022-02-22T18:40:59.002" v="3379" actId="1035"/>
          <ac:grpSpMkLst>
            <pc:docMk/>
            <pc:sldMk cId="646702056" sldId="2076138218"/>
            <ac:grpSpMk id="8" creationId="{72E6387E-CB71-4DF6-90E1-50D54E22D24C}"/>
          </ac:grpSpMkLst>
        </pc:grpChg>
        <pc:grpChg chg="add del mod">
          <ac:chgData name="Randy Patterson" userId="4fedd50b-8402-4cd0-8610-8ddae6ed2e68" providerId="ADAL" clId="{AA1AB066-3619-4803-951A-CEA51337A2F1}" dt="2022-02-22T18:12:12.708" v="2929" actId="478"/>
          <ac:grpSpMkLst>
            <pc:docMk/>
            <pc:sldMk cId="646702056" sldId="2076138218"/>
            <ac:grpSpMk id="12" creationId="{E39D4579-A382-447A-B4DF-C735AE28D552}"/>
          </ac:grpSpMkLst>
        </pc:grpChg>
        <pc:grpChg chg="add del mod">
          <ac:chgData name="Randy Patterson" userId="4fedd50b-8402-4cd0-8610-8ddae6ed2e68" providerId="ADAL" clId="{AA1AB066-3619-4803-951A-CEA51337A2F1}" dt="2022-02-22T18:12:08.181" v="2928" actId="478"/>
          <ac:grpSpMkLst>
            <pc:docMk/>
            <pc:sldMk cId="646702056" sldId="2076138218"/>
            <ac:grpSpMk id="15" creationId="{55983DE8-17F3-4639-956E-20364FCE5A5A}"/>
          </ac:grpSpMkLst>
        </pc:grpChg>
        <pc:grpChg chg="add del mod">
          <ac:chgData name="Randy Patterson" userId="4fedd50b-8402-4cd0-8610-8ddae6ed2e68" providerId="ADAL" clId="{AA1AB066-3619-4803-951A-CEA51337A2F1}" dt="2022-02-22T18:00:06.051" v="2654" actId="478"/>
          <ac:grpSpMkLst>
            <pc:docMk/>
            <pc:sldMk cId="646702056" sldId="2076138218"/>
            <ac:grpSpMk id="21" creationId="{60B84D39-3A8E-4D06-97C1-7E830A6A83A4}"/>
          </ac:grpSpMkLst>
        </pc:grpChg>
        <pc:grpChg chg="add mod">
          <ac:chgData name="Randy Patterson" userId="4fedd50b-8402-4cd0-8610-8ddae6ed2e68" providerId="ADAL" clId="{AA1AB066-3619-4803-951A-CEA51337A2F1}" dt="2022-02-22T18:46:42.399" v="3480" actId="1076"/>
          <ac:grpSpMkLst>
            <pc:docMk/>
            <pc:sldMk cId="646702056" sldId="2076138218"/>
            <ac:grpSpMk id="50" creationId="{EFD988D9-669D-479A-84AE-A7FC33692449}"/>
          </ac:grpSpMkLst>
        </pc:grpChg>
        <pc:picChg chg="mod">
          <ac:chgData name="Randy Patterson" userId="4fedd50b-8402-4cd0-8610-8ddae6ed2e68" providerId="ADAL" clId="{AA1AB066-3619-4803-951A-CEA51337A2F1}" dt="2022-02-22T18:19:49.703" v="3118" actId="12789"/>
          <ac:picMkLst>
            <pc:docMk/>
            <pc:sldMk cId="646702056" sldId="2076138218"/>
            <ac:picMk id="6" creationId="{1BDFF658-A0BE-4614-8AF5-CDA3BF66A462}"/>
          </ac:picMkLst>
        </pc:picChg>
        <pc:picChg chg="mod">
          <ac:chgData name="Randy Patterson" userId="4fedd50b-8402-4cd0-8610-8ddae6ed2e68" providerId="ADAL" clId="{AA1AB066-3619-4803-951A-CEA51337A2F1}" dt="2022-02-22T17:58:53.604" v="2580"/>
          <ac:picMkLst>
            <pc:docMk/>
            <pc:sldMk cId="646702056" sldId="2076138218"/>
            <ac:picMk id="9" creationId="{8AED7715-97D2-4FC4-BE2B-29952CB110AD}"/>
          </ac:picMkLst>
        </pc:picChg>
        <pc:picChg chg="mod">
          <ac:chgData name="Randy Patterson" userId="4fedd50b-8402-4cd0-8610-8ddae6ed2e68" providerId="ADAL" clId="{AA1AB066-3619-4803-951A-CEA51337A2F1}" dt="2022-02-22T17:58:53.604" v="2580"/>
          <ac:picMkLst>
            <pc:docMk/>
            <pc:sldMk cId="646702056" sldId="2076138218"/>
            <ac:picMk id="13" creationId="{4FA711C6-0B99-47CD-A405-2C930ADEE7F5}"/>
          </ac:picMkLst>
        </pc:picChg>
        <pc:picChg chg="mod">
          <ac:chgData name="Randy Patterson" userId="4fedd50b-8402-4cd0-8610-8ddae6ed2e68" providerId="ADAL" clId="{AA1AB066-3619-4803-951A-CEA51337A2F1}" dt="2022-02-22T17:58:53.604" v="2580"/>
          <ac:picMkLst>
            <pc:docMk/>
            <pc:sldMk cId="646702056" sldId="2076138218"/>
            <ac:picMk id="16" creationId="{2A6BEEBC-DE7E-4D7B-B668-D78970F8483F}"/>
          </ac:picMkLst>
        </pc:picChg>
        <pc:picChg chg="mod">
          <ac:chgData name="Randy Patterson" userId="4fedd50b-8402-4cd0-8610-8ddae6ed2e68" providerId="ADAL" clId="{AA1AB066-3619-4803-951A-CEA51337A2F1}" dt="2022-02-22T17:58:53.604" v="2580"/>
          <ac:picMkLst>
            <pc:docMk/>
            <pc:sldMk cId="646702056" sldId="2076138218"/>
            <ac:picMk id="22" creationId="{89D8FCBA-5270-4E2E-939B-B73F10E060A8}"/>
          </ac:picMkLst>
        </pc:picChg>
        <pc:picChg chg="add mod">
          <ac:chgData name="Randy Patterson" userId="4fedd50b-8402-4cd0-8610-8ddae6ed2e68" providerId="ADAL" clId="{AA1AB066-3619-4803-951A-CEA51337A2F1}" dt="2022-02-22T18:10:02.099" v="2879" actId="1035"/>
          <ac:picMkLst>
            <pc:docMk/>
            <pc:sldMk cId="646702056" sldId="2076138218"/>
            <ac:picMk id="29" creationId="{BEC06A49-B111-4AC3-B838-E1F157323180}"/>
          </ac:picMkLst>
        </pc:picChg>
        <pc:picChg chg="mod">
          <ac:chgData name="Randy Patterson" userId="4fedd50b-8402-4cd0-8610-8ddae6ed2e68" providerId="ADAL" clId="{AA1AB066-3619-4803-951A-CEA51337A2F1}" dt="2022-02-22T18:46:35.027" v="3479"/>
          <ac:picMkLst>
            <pc:docMk/>
            <pc:sldMk cId="646702056" sldId="2076138218"/>
            <ac:picMk id="51" creationId="{85E6B76B-9E68-4B54-87DC-F4A3A03C88BF}"/>
          </ac:picMkLst>
        </pc:picChg>
        <pc:cxnChg chg="add mod">
          <ac:chgData name="Randy Patterson" userId="4fedd50b-8402-4cd0-8610-8ddae6ed2e68" providerId="ADAL" clId="{AA1AB066-3619-4803-951A-CEA51337A2F1}" dt="2022-02-22T18:46:42.399" v="3480" actId="1076"/>
          <ac:cxnSpMkLst>
            <pc:docMk/>
            <pc:sldMk cId="646702056" sldId="2076138218"/>
            <ac:cxnSpMk id="53" creationId="{1BF36324-64C0-4900-9C9F-9E9B0D781BF9}"/>
          </ac:cxnSpMkLst>
        </pc:cxnChg>
        <pc:cxnChg chg="add mod">
          <ac:chgData name="Randy Patterson" userId="4fedd50b-8402-4cd0-8610-8ddae6ed2e68" providerId="ADAL" clId="{AA1AB066-3619-4803-951A-CEA51337A2F1}" dt="2022-02-22T19:05:21.880" v="4001" actId="1076"/>
          <ac:cxnSpMkLst>
            <pc:docMk/>
            <pc:sldMk cId="646702056" sldId="2076138218"/>
            <ac:cxnSpMk id="55" creationId="{0E003E89-9EA6-44D5-8000-797687093E8E}"/>
          </ac:cxnSpMkLst>
        </pc:cxnChg>
        <pc:cxnChg chg="add mod">
          <ac:chgData name="Randy Patterson" userId="4fedd50b-8402-4cd0-8610-8ddae6ed2e68" providerId="ADAL" clId="{AA1AB066-3619-4803-951A-CEA51337A2F1}" dt="2022-02-22T19:01:40.937" v="3980" actId="14100"/>
          <ac:cxnSpMkLst>
            <pc:docMk/>
            <pc:sldMk cId="646702056" sldId="2076138218"/>
            <ac:cxnSpMk id="59" creationId="{44505D2C-C6A6-4309-99F8-72D583ECBC9D}"/>
          </ac:cxnSpMkLst>
        </pc:cxnChg>
        <pc:cxnChg chg="add mod">
          <ac:chgData name="Randy Patterson" userId="4fedd50b-8402-4cd0-8610-8ddae6ed2e68" providerId="ADAL" clId="{AA1AB066-3619-4803-951A-CEA51337A2F1}" dt="2022-02-22T19:04:45.432" v="3998" actId="14100"/>
          <ac:cxnSpMkLst>
            <pc:docMk/>
            <pc:sldMk cId="646702056" sldId="2076138218"/>
            <ac:cxnSpMk id="61" creationId="{EE959900-A4E9-48E9-BEC1-404EF19719FC}"/>
          </ac:cxnSpMkLst>
        </pc:cxnChg>
        <pc:cxnChg chg="add mod">
          <ac:chgData name="Randy Patterson" userId="4fedd50b-8402-4cd0-8610-8ddae6ed2e68" providerId="ADAL" clId="{AA1AB066-3619-4803-951A-CEA51337A2F1}" dt="2022-02-22T19:02:10.590" v="3988" actId="14100"/>
          <ac:cxnSpMkLst>
            <pc:docMk/>
            <pc:sldMk cId="646702056" sldId="2076138218"/>
            <ac:cxnSpMk id="64" creationId="{E6015792-FBA9-4C84-AC82-721D64BBE340}"/>
          </ac:cxnSpMkLst>
        </pc:cxnChg>
      </pc:sldChg>
    </pc:docChg>
  </pc:docChgLst>
  <pc:docChgLst>
    <pc:chgData name="Randy Patterson" userId="4fedd50b-8402-4cd0-8610-8ddae6ed2e68" providerId="ADAL" clId="{AA27DD0C-22E1-41C8-A202-493EA5E9519D}"/>
    <pc:docChg chg="delSld modSection">
      <pc:chgData name="Randy Patterson" userId="4fedd50b-8402-4cd0-8610-8ddae6ed2e68" providerId="ADAL" clId="{AA27DD0C-22E1-41C8-A202-493EA5E9519D}" dt="2022-02-10T19:20:06.303" v="0" actId="47"/>
      <pc:docMkLst>
        <pc:docMk/>
      </pc:docMkLst>
      <pc:sldChg chg="del">
        <pc:chgData name="Randy Patterson" userId="4fedd50b-8402-4cd0-8610-8ddae6ed2e68" providerId="ADAL" clId="{AA27DD0C-22E1-41C8-A202-493EA5E9519D}" dt="2022-02-10T19:20:06.303" v="0" actId="47"/>
        <pc:sldMkLst>
          <pc:docMk/>
          <pc:sldMk cId="2669305560" sldId="2076138207"/>
        </pc:sldMkLst>
      </pc:sldChg>
      <pc:sldChg chg="del">
        <pc:chgData name="Randy Patterson" userId="4fedd50b-8402-4cd0-8610-8ddae6ed2e68" providerId="ADAL" clId="{AA27DD0C-22E1-41C8-A202-493EA5E9519D}" dt="2022-02-10T19:20:06.303" v="0" actId="47"/>
        <pc:sldMkLst>
          <pc:docMk/>
          <pc:sldMk cId="1827871102" sldId="2076138208"/>
        </pc:sldMkLst>
      </pc:sldChg>
    </pc:docChg>
  </pc:docChgLst>
  <pc:docChgLst>
    <pc:chgData name="Randy Patterson" userId="4fedd50b-8402-4cd0-8610-8ddae6ed2e68" providerId="ADAL" clId="{32AC4799-7144-4DE0-9507-1E7F442DA38D}"/>
    <pc:docChg chg="undo custSel addSld delSld modSld modSection">
      <pc:chgData name="Randy Patterson" userId="4fedd50b-8402-4cd0-8610-8ddae6ed2e68" providerId="ADAL" clId="{32AC4799-7144-4DE0-9507-1E7F442DA38D}" dt="2022-03-08T16:04:59.582" v="3822" actId="20577"/>
      <pc:docMkLst>
        <pc:docMk/>
      </pc:docMkLst>
      <pc:sldChg chg="addSp delSp modSp mod modShow">
        <pc:chgData name="Randy Patterson" userId="4fedd50b-8402-4cd0-8610-8ddae6ed2e68" providerId="ADAL" clId="{32AC4799-7144-4DE0-9507-1E7F442DA38D}" dt="2022-02-27T21:36:44.808" v="476" actId="403"/>
        <pc:sldMkLst>
          <pc:docMk/>
          <pc:sldMk cId="4010913556" sldId="2076138214"/>
        </pc:sldMkLst>
        <pc:spChg chg="mod">
          <ac:chgData name="Randy Patterson" userId="4fedd50b-8402-4cd0-8610-8ddae6ed2e68" providerId="ADAL" clId="{32AC4799-7144-4DE0-9507-1E7F442DA38D}" dt="2022-02-27T21:36:17.223" v="457" actId="14100"/>
          <ac:spMkLst>
            <pc:docMk/>
            <pc:sldMk cId="4010913556" sldId="2076138214"/>
            <ac:spMk id="2" creationId="{135B4708-B11D-4C78-A813-CBEC49CD2E2F}"/>
          </ac:spMkLst>
        </pc:spChg>
        <pc:spChg chg="add del mod">
          <ac:chgData name="Randy Patterson" userId="4fedd50b-8402-4cd0-8610-8ddae6ed2e68" providerId="ADAL" clId="{32AC4799-7144-4DE0-9507-1E7F442DA38D}" dt="2022-02-27T17:42:27.006" v="144"/>
          <ac:spMkLst>
            <pc:docMk/>
            <pc:sldMk cId="4010913556" sldId="2076138214"/>
            <ac:spMk id="3" creationId="{D8D5E5DB-D7E3-4332-906D-C8FBB45114F2}"/>
          </ac:spMkLst>
        </pc:spChg>
        <pc:spChg chg="add mod">
          <ac:chgData name="Randy Patterson" userId="4fedd50b-8402-4cd0-8610-8ddae6ed2e68" providerId="ADAL" clId="{32AC4799-7144-4DE0-9507-1E7F442DA38D}" dt="2022-02-27T21:36:44.808" v="476" actId="403"/>
          <ac:spMkLst>
            <pc:docMk/>
            <pc:sldMk cId="4010913556" sldId="2076138214"/>
            <ac:spMk id="4" creationId="{B19D0282-6E64-4C77-9C32-EB59A08C00A3}"/>
          </ac:spMkLst>
        </pc:spChg>
      </pc:sldChg>
      <pc:sldChg chg="modSp mod">
        <pc:chgData name="Randy Patterson" userId="4fedd50b-8402-4cd0-8610-8ddae6ed2e68" providerId="ADAL" clId="{32AC4799-7144-4DE0-9507-1E7F442DA38D}" dt="2022-02-23T16:13:24.189" v="2" actId="20577"/>
        <pc:sldMkLst>
          <pc:docMk/>
          <pc:sldMk cId="3781934176" sldId="2076138215"/>
        </pc:sldMkLst>
        <pc:spChg chg="mod">
          <ac:chgData name="Randy Patterson" userId="4fedd50b-8402-4cd0-8610-8ddae6ed2e68" providerId="ADAL" clId="{32AC4799-7144-4DE0-9507-1E7F442DA38D}" dt="2022-02-23T16:13:24.189" v="2" actId="20577"/>
          <ac:spMkLst>
            <pc:docMk/>
            <pc:sldMk cId="3781934176" sldId="2076138215"/>
            <ac:spMk id="7" creationId="{156FB02D-73C9-47B1-9CB0-BC80E5A45936}"/>
          </ac:spMkLst>
        </pc:spChg>
      </pc:sldChg>
      <pc:sldChg chg="modNotesTx">
        <pc:chgData name="Randy Patterson" userId="4fedd50b-8402-4cd0-8610-8ddae6ed2e68" providerId="ADAL" clId="{32AC4799-7144-4DE0-9507-1E7F442DA38D}" dt="2022-02-23T16:30:42.899" v="95" actId="113"/>
        <pc:sldMkLst>
          <pc:docMk/>
          <pc:sldMk cId="3730206191" sldId="2076138217"/>
        </pc:sldMkLst>
      </pc:sldChg>
      <pc:sldChg chg="modNotesTx">
        <pc:chgData name="Randy Patterson" userId="4fedd50b-8402-4cd0-8610-8ddae6ed2e68" providerId="ADAL" clId="{32AC4799-7144-4DE0-9507-1E7F442DA38D}" dt="2022-02-27T22:20:57.868" v="889" actId="20577"/>
        <pc:sldMkLst>
          <pc:docMk/>
          <pc:sldMk cId="1124422886" sldId="2076138219"/>
        </pc:sldMkLst>
      </pc:sldChg>
      <pc:sldChg chg="addSp delSp modSp mod delAnim modAnim modNotesTx">
        <pc:chgData name="Randy Patterson" userId="4fedd50b-8402-4cd0-8610-8ddae6ed2e68" providerId="ADAL" clId="{32AC4799-7144-4DE0-9507-1E7F442DA38D}" dt="2022-03-02T14:49:18.065" v="3144"/>
        <pc:sldMkLst>
          <pc:docMk/>
          <pc:sldMk cId="1555137531" sldId="2076138220"/>
        </pc:sldMkLst>
        <pc:spChg chg="mod">
          <ac:chgData name="Randy Patterson" userId="4fedd50b-8402-4cd0-8610-8ddae6ed2e68" providerId="ADAL" clId="{32AC4799-7144-4DE0-9507-1E7F442DA38D}" dt="2022-03-01T14:14:41.225" v="2010" actId="208"/>
          <ac:spMkLst>
            <pc:docMk/>
            <pc:sldMk cId="1555137531" sldId="2076138220"/>
            <ac:spMk id="3" creationId="{4C7C9AEA-FD89-4A0F-8C8D-7422E9FEFBFF}"/>
          </ac:spMkLst>
        </pc:spChg>
        <pc:spChg chg="mod">
          <ac:chgData name="Randy Patterson" userId="4fedd50b-8402-4cd0-8610-8ddae6ed2e68" providerId="ADAL" clId="{32AC4799-7144-4DE0-9507-1E7F442DA38D}" dt="2022-03-01T14:11:09.561" v="1956" actId="1036"/>
          <ac:spMkLst>
            <pc:docMk/>
            <pc:sldMk cId="1555137531" sldId="2076138220"/>
            <ac:spMk id="4" creationId="{7EC8DD96-C1D4-4F11-8298-E6969615C153}"/>
          </ac:spMkLst>
        </pc:spChg>
        <pc:spChg chg="mod">
          <ac:chgData name="Randy Patterson" userId="4fedd50b-8402-4cd0-8610-8ddae6ed2e68" providerId="ADAL" clId="{32AC4799-7144-4DE0-9507-1E7F442DA38D}" dt="2022-03-01T14:11:09.561" v="1956" actId="1036"/>
          <ac:spMkLst>
            <pc:docMk/>
            <pc:sldMk cId="1555137531" sldId="2076138220"/>
            <ac:spMk id="7" creationId="{DA332C86-FC2C-4C2A-BBE2-4CCD051D2E7E}"/>
          </ac:spMkLst>
        </pc:spChg>
        <pc:spChg chg="del">
          <ac:chgData name="Randy Patterson" userId="4fedd50b-8402-4cd0-8610-8ddae6ed2e68" providerId="ADAL" clId="{32AC4799-7144-4DE0-9507-1E7F442DA38D}" dt="2022-03-01T14:07:33.870" v="1934" actId="478"/>
          <ac:spMkLst>
            <pc:docMk/>
            <pc:sldMk cId="1555137531" sldId="2076138220"/>
            <ac:spMk id="11" creationId="{7B548DD6-7998-4E08-A042-D66C97F9606C}"/>
          </ac:spMkLst>
        </pc:spChg>
        <pc:spChg chg="add mod">
          <ac:chgData name="Randy Patterson" userId="4fedd50b-8402-4cd0-8610-8ddae6ed2e68" providerId="ADAL" clId="{32AC4799-7144-4DE0-9507-1E7F442DA38D}" dt="2022-03-01T14:11:09.561" v="1956" actId="1036"/>
          <ac:spMkLst>
            <pc:docMk/>
            <pc:sldMk cId="1555137531" sldId="2076138220"/>
            <ac:spMk id="13" creationId="{9B3D6A94-DBB4-44DC-8B38-14659863A730}"/>
          </ac:spMkLst>
        </pc:spChg>
        <pc:spChg chg="del mod">
          <ac:chgData name="Randy Patterson" userId="4fedd50b-8402-4cd0-8610-8ddae6ed2e68" providerId="ADAL" clId="{32AC4799-7144-4DE0-9507-1E7F442DA38D}" dt="2022-03-01T13:52:41.324" v="1789" actId="478"/>
          <ac:spMkLst>
            <pc:docMk/>
            <pc:sldMk cId="1555137531" sldId="2076138220"/>
            <ac:spMk id="18" creationId="{E6C685B0-8ADF-41CA-8C9C-009A2075265C}"/>
          </ac:spMkLst>
        </pc:spChg>
        <pc:spChg chg="del mod">
          <ac:chgData name="Randy Patterson" userId="4fedd50b-8402-4cd0-8610-8ddae6ed2e68" providerId="ADAL" clId="{32AC4799-7144-4DE0-9507-1E7F442DA38D}" dt="2022-03-01T13:52:41.324" v="1789" actId="478"/>
          <ac:spMkLst>
            <pc:docMk/>
            <pc:sldMk cId="1555137531" sldId="2076138220"/>
            <ac:spMk id="19" creationId="{300FCB58-B144-4720-BEF8-AC1EDD520CCD}"/>
          </ac:spMkLst>
        </pc:spChg>
        <pc:spChg chg="del mod">
          <ac:chgData name="Randy Patterson" userId="4fedd50b-8402-4cd0-8610-8ddae6ed2e68" providerId="ADAL" clId="{32AC4799-7144-4DE0-9507-1E7F442DA38D}" dt="2022-03-01T13:52:44.524" v="1791" actId="478"/>
          <ac:spMkLst>
            <pc:docMk/>
            <pc:sldMk cId="1555137531" sldId="2076138220"/>
            <ac:spMk id="20" creationId="{7144B75A-2971-4693-8998-27583ABDA77F}"/>
          </ac:spMkLst>
        </pc:spChg>
        <pc:spChg chg="del mod">
          <ac:chgData name="Randy Patterson" userId="4fedd50b-8402-4cd0-8610-8ddae6ed2e68" providerId="ADAL" clId="{32AC4799-7144-4DE0-9507-1E7F442DA38D}" dt="2022-03-01T13:55:08.805" v="1834" actId="478"/>
          <ac:spMkLst>
            <pc:docMk/>
            <pc:sldMk cId="1555137531" sldId="2076138220"/>
            <ac:spMk id="31" creationId="{941BB404-AA3D-440F-8706-6D84BCDC9B90}"/>
          </ac:spMkLst>
        </pc:spChg>
        <pc:spChg chg="del mod">
          <ac:chgData name="Randy Patterson" userId="4fedd50b-8402-4cd0-8610-8ddae6ed2e68" providerId="ADAL" clId="{32AC4799-7144-4DE0-9507-1E7F442DA38D}" dt="2022-03-01T13:55:14.295" v="1838" actId="478"/>
          <ac:spMkLst>
            <pc:docMk/>
            <pc:sldMk cId="1555137531" sldId="2076138220"/>
            <ac:spMk id="33" creationId="{60CA6185-F10B-458E-9AA2-2EE9C7EAB8B5}"/>
          </ac:spMkLst>
        </pc:spChg>
        <pc:spChg chg="mod">
          <ac:chgData name="Randy Patterson" userId="4fedd50b-8402-4cd0-8610-8ddae6ed2e68" providerId="ADAL" clId="{32AC4799-7144-4DE0-9507-1E7F442DA38D}" dt="2022-03-01T14:11:09.561" v="1956" actId="1036"/>
          <ac:spMkLst>
            <pc:docMk/>
            <pc:sldMk cId="1555137531" sldId="2076138220"/>
            <ac:spMk id="37" creationId="{C18A9893-AE0B-4541-9737-33DDFAA83820}"/>
          </ac:spMkLst>
        </pc:spChg>
        <pc:spChg chg="mod">
          <ac:chgData name="Randy Patterson" userId="4fedd50b-8402-4cd0-8610-8ddae6ed2e68" providerId="ADAL" clId="{32AC4799-7144-4DE0-9507-1E7F442DA38D}" dt="2022-03-01T14:11:09.561" v="1956" actId="1036"/>
          <ac:spMkLst>
            <pc:docMk/>
            <pc:sldMk cId="1555137531" sldId="2076138220"/>
            <ac:spMk id="40" creationId="{940F93A3-FD35-42B1-90F6-1A04A9311F9D}"/>
          </ac:spMkLst>
        </pc:spChg>
        <pc:spChg chg="del">
          <ac:chgData name="Randy Patterson" userId="4fedd50b-8402-4cd0-8610-8ddae6ed2e68" providerId="ADAL" clId="{32AC4799-7144-4DE0-9507-1E7F442DA38D}" dt="2022-03-01T13:55:16.121" v="1839" actId="478"/>
          <ac:spMkLst>
            <pc:docMk/>
            <pc:sldMk cId="1555137531" sldId="2076138220"/>
            <ac:spMk id="47" creationId="{84C33E1C-A245-41E7-B95C-FB493ADEBB8A}"/>
          </ac:spMkLst>
        </pc:spChg>
        <pc:spChg chg="mod">
          <ac:chgData name="Randy Patterson" userId="4fedd50b-8402-4cd0-8610-8ddae6ed2e68" providerId="ADAL" clId="{32AC4799-7144-4DE0-9507-1E7F442DA38D}" dt="2022-03-01T14:11:09.561" v="1956" actId="1036"/>
          <ac:spMkLst>
            <pc:docMk/>
            <pc:sldMk cId="1555137531" sldId="2076138220"/>
            <ac:spMk id="48" creationId="{BBF11EF4-493A-4D81-AC73-47498BD16E28}"/>
          </ac:spMkLst>
        </pc:spChg>
        <pc:spChg chg="del mod">
          <ac:chgData name="Randy Patterson" userId="4fedd50b-8402-4cd0-8610-8ddae6ed2e68" providerId="ADAL" clId="{32AC4799-7144-4DE0-9507-1E7F442DA38D}" dt="2022-03-01T13:55:09.733" v="1835" actId="478"/>
          <ac:spMkLst>
            <pc:docMk/>
            <pc:sldMk cId="1555137531" sldId="2076138220"/>
            <ac:spMk id="49" creationId="{D7568EB4-7BD2-4667-9797-BCEF61B4936E}"/>
          </ac:spMkLst>
        </pc:spChg>
        <pc:spChg chg="add mod">
          <ac:chgData name="Randy Patterson" userId="4fedd50b-8402-4cd0-8610-8ddae6ed2e68" providerId="ADAL" clId="{32AC4799-7144-4DE0-9507-1E7F442DA38D}" dt="2022-03-01T14:11:09.561" v="1956" actId="1036"/>
          <ac:spMkLst>
            <pc:docMk/>
            <pc:sldMk cId="1555137531" sldId="2076138220"/>
            <ac:spMk id="50" creationId="{32A87752-0FF8-4DEA-9EEA-8731EC6DFAD0}"/>
          </ac:spMkLst>
        </pc:spChg>
        <pc:spChg chg="add mod">
          <ac:chgData name="Randy Patterson" userId="4fedd50b-8402-4cd0-8610-8ddae6ed2e68" providerId="ADAL" clId="{32AC4799-7144-4DE0-9507-1E7F442DA38D}" dt="2022-03-01T15:22:11.197" v="2073" actId="1035"/>
          <ac:spMkLst>
            <pc:docMk/>
            <pc:sldMk cId="1555137531" sldId="2076138220"/>
            <ac:spMk id="51" creationId="{E08D91CE-DAC5-499C-B395-CD975F243BDA}"/>
          </ac:spMkLst>
        </pc:spChg>
        <pc:spChg chg="mod">
          <ac:chgData name="Randy Patterson" userId="4fedd50b-8402-4cd0-8610-8ddae6ed2e68" providerId="ADAL" clId="{32AC4799-7144-4DE0-9507-1E7F442DA38D}" dt="2022-03-01T14:09:06.855" v="1942" actId="164"/>
          <ac:spMkLst>
            <pc:docMk/>
            <pc:sldMk cId="1555137531" sldId="2076138220"/>
            <ac:spMk id="57" creationId="{76E17354-B7E9-4A0B-AAE0-E95480E4E0E5}"/>
          </ac:spMkLst>
        </pc:spChg>
        <pc:spChg chg="add mod">
          <ac:chgData name="Randy Patterson" userId="4fedd50b-8402-4cd0-8610-8ddae6ed2e68" providerId="ADAL" clId="{32AC4799-7144-4DE0-9507-1E7F442DA38D}" dt="2022-03-01T14:14:08.947" v="2007" actId="1076"/>
          <ac:spMkLst>
            <pc:docMk/>
            <pc:sldMk cId="1555137531" sldId="2076138220"/>
            <ac:spMk id="58" creationId="{F7D98497-310E-449B-A581-BDE56606E3D6}"/>
          </ac:spMkLst>
        </pc:spChg>
        <pc:spChg chg="add mod">
          <ac:chgData name="Randy Patterson" userId="4fedd50b-8402-4cd0-8610-8ddae6ed2e68" providerId="ADAL" clId="{32AC4799-7144-4DE0-9507-1E7F442DA38D}" dt="2022-03-01T20:05:43.961" v="3037" actId="20577"/>
          <ac:spMkLst>
            <pc:docMk/>
            <pc:sldMk cId="1555137531" sldId="2076138220"/>
            <ac:spMk id="60" creationId="{CF63C269-04E7-4C81-A2A2-74FDE0F91937}"/>
          </ac:spMkLst>
        </pc:spChg>
        <pc:spChg chg="mod topLvl">
          <ac:chgData name="Randy Patterson" userId="4fedd50b-8402-4cd0-8610-8ddae6ed2e68" providerId="ADAL" clId="{32AC4799-7144-4DE0-9507-1E7F442DA38D}" dt="2022-03-01T17:39:35.913" v="2241" actId="1037"/>
          <ac:spMkLst>
            <pc:docMk/>
            <pc:sldMk cId="1555137531" sldId="2076138220"/>
            <ac:spMk id="64" creationId="{A82869E9-2755-4868-B7DE-84BA71D1D936}"/>
          </ac:spMkLst>
        </pc:spChg>
        <pc:spChg chg="mod topLvl">
          <ac:chgData name="Randy Patterson" userId="4fedd50b-8402-4cd0-8610-8ddae6ed2e68" providerId="ADAL" clId="{32AC4799-7144-4DE0-9507-1E7F442DA38D}" dt="2022-03-01T17:39:17.001" v="2237" actId="1038"/>
          <ac:spMkLst>
            <pc:docMk/>
            <pc:sldMk cId="1555137531" sldId="2076138220"/>
            <ac:spMk id="72" creationId="{A2ED4577-FCD8-4702-9263-ADB07AA2B6CD}"/>
          </ac:spMkLst>
        </pc:spChg>
        <pc:spChg chg="add mod">
          <ac:chgData name="Randy Patterson" userId="4fedd50b-8402-4cd0-8610-8ddae6ed2e68" providerId="ADAL" clId="{32AC4799-7144-4DE0-9507-1E7F442DA38D}" dt="2022-03-01T17:53:55.226" v="2384" actId="1076"/>
          <ac:spMkLst>
            <pc:docMk/>
            <pc:sldMk cId="1555137531" sldId="2076138220"/>
            <ac:spMk id="83" creationId="{44BDD24B-D2C7-4D26-87CB-72E4FA1A4028}"/>
          </ac:spMkLst>
        </pc:spChg>
        <pc:spChg chg="add del mod">
          <ac:chgData name="Randy Patterson" userId="4fedd50b-8402-4cd0-8610-8ddae6ed2e68" providerId="ADAL" clId="{32AC4799-7144-4DE0-9507-1E7F442DA38D}" dt="2022-03-01T17:50:31.987" v="2359" actId="478"/>
          <ac:spMkLst>
            <pc:docMk/>
            <pc:sldMk cId="1555137531" sldId="2076138220"/>
            <ac:spMk id="84" creationId="{174FC762-0125-4D13-8373-2CA544FA621C}"/>
          </ac:spMkLst>
        </pc:spChg>
        <pc:spChg chg="add mod">
          <ac:chgData name="Randy Patterson" userId="4fedd50b-8402-4cd0-8610-8ddae6ed2e68" providerId="ADAL" clId="{32AC4799-7144-4DE0-9507-1E7F442DA38D}" dt="2022-03-01T19:55:38.398" v="2633" actId="207"/>
          <ac:spMkLst>
            <pc:docMk/>
            <pc:sldMk cId="1555137531" sldId="2076138220"/>
            <ac:spMk id="85" creationId="{F3332CA6-B465-42AB-8799-CD71224B97FE}"/>
          </ac:spMkLst>
        </pc:spChg>
        <pc:grpChg chg="mod">
          <ac:chgData name="Randy Patterson" userId="4fedd50b-8402-4cd0-8610-8ddae6ed2e68" providerId="ADAL" clId="{32AC4799-7144-4DE0-9507-1E7F442DA38D}" dt="2022-03-01T17:11:18.358" v="2222" actId="1036"/>
          <ac:grpSpMkLst>
            <pc:docMk/>
            <pc:sldMk cId="1555137531" sldId="2076138220"/>
            <ac:grpSpMk id="5" creationId="{7D060B21-0847-4FBF-8639-CFEB00F8E41A}"/>
          </ac:grpSpMkLst>
        </pc:grpChg>
        <pc:grpChg chg="del">
          <ac:chgData name="Randy Patterson" userId="4fedd50b-8402-4cd0-8610-8ddae6ed2e68" providerId="ADAL" clId="{32AC4799-7144-4DE0-9507-1E7F442DA38D}" dt="2022-03-01T13:55:11.600" v="1836" actId="478"/>
          <ac:grpSpMkLst>
            <pc:docMk/>
            <pc:sldMk cId="1555137531" sldId="2076138220"/>
            <ac:grpSpMk id="8" creationId="{72E6387E-CB71-4DF6-90E1-50D54E22D24C}"/>
          </ac:grpSpMkLst>
        </pc:grpChg>
        <pc:grpChg chg="add mod">
          <ac:chgData name="Randy Patterson" userId="4fedd50b-8402-4cd0-8610-8ddae6ed2e68" providerId="ADAL" clId="{32AC4799-7144-4DE0-9507-1E7F442DA38D}" dt="2022-03-01T14:12:13.161" v="1990" actId="1035"/>
          <ac:grpSpMkLst>
            <pc:docMk/>
            <pc:sldMk cId="1555137531" sldId="2076138220"/>
            <ac:grpSpMk id="15" creationId="{9448C98C-5BA6-49B6-8AD7-F2E878CBD7A1}"/>
          </ac:grpSpMkLst>
        </pc:grpChg>
        <pc:grpChg chg="add mod">
          <ac:chgData name="Randy Patterson" userId="4fedd50b-8402-4cd0-8610-8ddae6ed2e68" providerId="ADAL" clId="{32AC4799-7144-4DE0-9507-1E7F442DA38D}" dt="2022-03-01T17:43:16.306" v="2253" actId="1038"/>
          <ac:grpSpMkLst>
            <pc:docMk/>
            <pc:sldMk cId="1555137531" sldId="2076138220"/>
            <ac:grpSpMk id="16" creationId="{FB44963C-B729-4472-9A1D-9870E628C74D}"/>
          </ac:grpSpMkLst>
        </pc:grpChg>
        <pc:grpChg chg="del">
          <ac:chgData name="Randy Patterson" userId="4fedd50b-8402-4cd0-8610-8ddae6ed2e68" providerId="ADAL" clId="{32AC4799-7144-4DE0-9507-1E7F442DA38D}" dt="2022-03-01T13:52:27.856" v="1785" actId="478"/>
          <ac:grpSpMkLst>
            <pc:docMk/>
            <pc:sldMk cId="1555137531" sldId="2076138220"/>
            <ac:grpSpMk id="21" creationId="{B82F27B7-DEED-4885-A56D-32D5F4D1F21D}"/>
          </ac:grpSpMkLst>
        </pc:grpChg>
        <pc:grpChg chg="add del mod">
          <ac:chgData name="Randy Patterson" userId="4fedd50b-8402-4cd0-8610-8ddae6ed2e68" providerId="ADAL" clId="{32AC4799-7144-4DE0-9507-1E7F442DA38D}" dt="2022-03-01T17:38:49.288" v="2233" actId="165"/>
          <ac:grpSpMkLst>
            <pc:docMk/>
            <pc:sldMk cId="1555137531" sldId="2076138220"/>
            <ac:grpSpMk id="34" creationId="{11C8F198-E87F-48D2-BD80-C4299B8F698B}"/>
          </ac:grpSpMkLst>
        </pc:grpChg>
        <pc:grpChg chg="add mod">
          <ac:chgData name="Randy Patterson" userId="4fedd50b-8402-4cd0-8610-8ddae6ed2e68" providerId="ADAL" clId="{32AC4799-7144-4DE0-9507-1E7F442DA38D}" dt="2022-03-01T17:11:34.629" v="2229" actId="1037"/>
          <ac:grpSpMkLst>
            <pc:docMk/>
            <pc:sldMk cId="1555137531" sldId="2076138220"/>
            <ac:grpSpMk id="35" creationId="{1BAD326C-D86B-4752-A98E-3BA3B52AE7E4}"/>
          </ac:grpSpMkLst>
        </pc:grpChg>
        <pc:grpChg chg="add mod">
          <ac:chgData name="Randy Patterson" userId="4fedd50b-8402-4cd0-8610-8ddae6ed2e68" providerId="ADAL" clId="{32AC4799-7144-4DE0-9507-1E7F442DA38D}" dt="2022-03-01T17:11:10.190" v="2219" actId="1036"/>
          <ac:grpSpMkLst>
            <pc:docMk/>
            <pc:sldMk cId="1555137531" sldId="2076138220"/>
            <ac:grpSpMk id="38" creationId="{7EDFA5D3-08D5-420B-811E-D2531D179A0C}"/>
          </ac:grpSpMkLst>
        </pc:grpChg>
        <pc:grpChg chg="add del mod">
          <ac:chgData name="Randy Patterson" userId="4fedd50b-8402-4cd0-8610-8ddae6ed2e68" providerId="ADAL" clId="{32AC4799-7144-4DE0-9507-1E7F442DA38D}" dt="2022-03-01T15:20:53.248" v="2045" actId="165"/>
          <ac:grpSpMkLst>
            <pc:docMk/>
            <pc:sldMk cId="1555137531" sldId="2076138220"/>
            <ac:grpSpMk id="61" creationId="{2F8CD436-E515-45A0-86F0-20419C88966A}"/>
          </ac:grpSpMkLst>
        </pc:grpChg>
        <pc:grpChg chg="del">
          <ac:chgData name="Randy Patterson" userId="4fedd50b-8402-4cd0-8610-8ddae6ed2e68" providerId="ADAL" clId="{32AC4799-7144-4DE0-9507-1E7F442DA38D}" dt="2022-03-01T13:52:26.872" v="1784" actId="478"/>
          <ac:grpSpMkLst>
            <pc:docMk/>
            <pc:sldMk cId="1555137531" sldId="2076138220"/>
            <ac:grpSpMk id="62" creationId="{179ED363-63F3-40E9-9A96-7866B703CB88}"/>
          </ac:grpSpMkLst>
        </pc:grpChg>
        <pc:grpChg chg="del">
          <ac:chgData name="Randy Patterson" userId="4fedd50b-8402-4cd0-8610-8ddae6ed2e68" providerId="ADAL" clId="{32AC4799-7144-4DE0-9507-1E7F442DA38D}" dt="2022-03-01T13:52:25.765" v="1783" actId="478"/>
          <ac:grpSpMkLst>
            <pc:docMk/>
            <pc:sldMk cId="1555137531" sldId="2076138220"/>
            <ac:grpSpMk id="67" creationId="{5CF581DD-D6E0-4876-BE30-FFA5BEC3F359}"/>
          </ac:grpSpMkLst>
        </pc:grpChg>
        <pc:picChg chg="mod">
          <ac:chgData name="Randy Patterson" userId="4fedd50b-8402-4cd0-8610-8ddae6ed2e68" providerId="ADAL" clId="{32AC4799-7144-4DE0-9507-1E7F442DA38D}" dt="2022-03-01T14:11:09.561" v="1956" actId="1036"/>
          <ac:picMkLst>
            <pc:docMk/>
            <pc:sldMk cId="1555137531" sldId="2076138220"/>
            <ac:picMk id="6" creationId="{1BDFF658-A0BE-4614-8AF5-CDA3BF66A462}"/>
          </ac:picMkLst>
        </pc:picChg>
        <pc:picChg chg="mod">
          <ac:chgData name="Randy Patterson" userId="4fedd50b-8402-4cd0-8610-8ddae6ed2e68" providerId="ADAL" clId="{32AC4799-7144-4DE0-9507-1E7F442DA38D}" dt="2022-03-01T14:11:09.561" v="1956" actId="1036"/>
          <ac:picMkLst>
            <pc:docMk/>
            <pc:sldMk cId="1555137531" sldId="2076138220"/>
            <ac:picMk id="36" creationId="{181DC828-98FE-4533-8C0C-BDEDBA38EAAA}"/>
          </ac:picMkLst>
        </pc:picChg>
        <pc:picChg chg="mod">
          <ac:chgData name="Randy Patterson" userId="4fedd50b-8402-4cd0-8610-8ddae6ed2e68" providerId="ADAL" clId="{32AC4799-7144-4DE0-9507-1E7F442DA38D}" dt="2022-03-01T14:11:09.561" v="1956" actId="1036"/>
          <ac:picMkLst>
            <pc:docMk/>
            <pc:sldMk cId="1555137531" sldId="2076138220"/>
            <ac:picMk id="39" creationId="{5F7697CF-F693-4FD8-902A-60F6CAC3635E}"/>
          </ac:picMkLst>
        </pc:picChg>
        <pc:picChg chg="add mod">
          <ac:chgData name="Randy Patterson" userId="4fedd50b-8402-4cd0-8610-8ddae6ed2e68" providerId="ADAL" clId="{32AC4799-7144-4DE0-9507-1E7F442DA38D}" dt="2022-03-01T14:11:09.561" v="1956" actId="1036"/>
          <ac:picMkLst>
            <pc:docMk/>
            <pc:sldMk cId="1555137531" sldId="2076138220"/>
            <ac:picMk id="41" creationId="{0ED84957-BAD4-4E96-9179-F73F40F136E7}"/>
          </ac:picMkLst>
        </pc:picChg>
        <pc:picChg chg="add mod">
          <ac:chgData name="Randy Patterson" userId="4fedd50b-8402-4cd0-8610-8ddae6ed2e68" providerId="ADAL" clId="{32AC4799-7144-4DE0-9507-1E7F442DA38D}" dt="2022-03-01T14:11:09.561" v="1956" actId="1036"/>
          <ac:picMkLst>
            <pc:docMk/>
            <pc:sldMk cId="1555137531" sldId="2076138220"/>
            <ac:picMk id="43" creationId="{5C2FD7D4-8AF6-4E3B-B9B4-399D391D293C}"/>
          </ac:picMkLst>
        </pc:picChg>
        <pc:picChg chg="add mod ord">
          <ac:chgData name="Randy Patterson" userId="4fedd50b-8402-4cd0-8610-8ddae6ed2e68" providerId="ADAL" clId="{32AC4799-7144-4DE0-9507-1E7F442DA38D}" dt="2022-03-01T14:11:09.561" v="1956" actId="1036"/>
          <ac:picMkLst>
            <pc:docMk/>
            <pc:sldMk cId="1555137531" sldId="2076138220"/>
            <ac:picMk id="44" creationId="{A2B53C16-E73A-4203-BEB2-8EB4C6D90D33}"/>
          </ac:picMkLst>
        </pc:picChg>
        <pc:picChg chg="add mod">
          <ac:chgData name="Randy Patterson" userId="4fedd50b-8402-4cd0-8610-8ddae6ed2e68" providerId="ADAL" clId="{32AC4799-7144-4DE0-9507-1E7F442DA38D}" dt="2022-03-01T14:11:09.561" v="1956" actId="1036"/>
          <ac:picMkLst>
            <pc:docMk/>
            <pc:sldMk cId="1555137531" sldId="2076138220"/>
            <ac:picMk id="45" creationId="{6F4C1F0A-6C9D-4244-A207-D91AE427E97C}"/>
          </ac:picMkLst>
        </pc:picChg>
        <pc:picChg chg="mod">
          <ac:chgData name="Randy Patterson" userId="4fedd50b-8402-4cd0-8610-8ddae6ed2e68" providerId="ADAL" clId="{32AC4799-7144-4DE0-9507-1E7F442DA38D}" dt="2022-03-01T14:09:06.855" v="1942" actId="164"/>
          <ac:picMkLst>
            <pc:docMk/>
            <pc:sldMk cId="1555137531" sldId="2076138220"/>
            <ac:picMk id="56" creationId="{B8816787-7F42-48C0-ABF5-00A9FBCF0DFA}"/>
          </ac:picMkLst>
        </pc:picChg>
        <pc:cxnChg chg="mod">
          <ac:chgData name="Randy Patterson" userId="4fedd50b-8402-4cd0-8610-8ddae6ed2e68" providerId="ADAL" clId="{32AC4799-7144-4DE0-9507-1E7F442DA38D}" dt="2022-03-01T13:52:27.856" v="1785" actId="478"/>
          <ac:cxnSpMkLst>
            <pc:docMk/>
            <pc:sldMk cId="1555137531" sldId="2076138220"/>
            <ac:cxnSpMk id="14" creationId="{FB1FF5DF-6BB2-479C-88DA-B401E09BB4A2}"/>
          </ac:cxnSpMkLst>
        </pc:cxnChg>
        <pc:cxnChg chg="add del mod">
          <ac:chgData name="Randy Patterson" userId="4fedd50b-8402-4cd0-8610-8ddae6ed2e68" providerId="ADAL" clId="{32AC4799-7144-4DE0-9507-1E7F442DA38D}" dt="2022-03-01T14:11:38.267" v="1977" actId="11529"/>
          <ac:cxnSpMkLst>
            <pc:docMk/>
            <pc:sldMk cId="1555137531" sldId="2076138220"/>
            <ac:cxnSpMk id="23" creationId="{3EABFBE5-C960-40D5-8DB2-675E978C7E18}"/>
          </ac:cxnSpMkLst>
        </pc:cxnChg>
        <pc:cxnChg chg="add mod">
          <ac:chgData name="Randy Patterson" userId="4fedd50b-8402-4cd0-8610-8ddae6ed2e68" providerId="ADAL" clId="{32AC4799-7144-4DE0-9507-1E7F442DA38D}" dt="2022-03-01T17:11:18.358" v="2222" actId="1036"/>
          <ac:cxnSpMkLst>
            <pc:docMk/>
            <pc:sldMk cId="1555137531" sldId="2076138220"/>
            <ac:cxnSpMk id="25" creationId="{9EA97F3F-984E-4486-8069-9DAC8691BDB8}"/>
          </ac:cxnSpMkLst>
        </pc:cxnChg>
        <pc:cxnChg chg="add mod">
          <ac:chgData name="Randy Patterson" userId="4fedd50b-8402-4cd0-8610-8ddae6ed2e68" providerId="ADAL" clId="{32AC4799-7144-4DE0-9507-1E7F442DA38D}" dt="2022-03-01T17:11:10.190" v="2219" actId="1036"/>
          <ac:cxnSpMkLst>
            <pc:docMk/>
            <pc:sldMk cId="1555137531" sldId="2076138220"/>
            <ac:cxnSpMk id="27" creationId="{1F493335-9D08-42C5-BDE0-8D7F2CAE971E}"/>
          </ac:cxnSpMkLst>
        </pc:cxnChg>
        <pc:cxnChg chg="add mod">
          <ac:chgData name="Randy Patterson" userId="4fedd50b-8402-4cd0-8610-8ddae6ed2e68" providerId="ADAL" clId="{32AC4799-7144-4DE0-9507-1E7F442DA38D}" dt="2022-03-01T17:11:34.629" v="2229" actId="1037"/>
          <ac:cxnSpMkLst>
            <pc:docMk/>
            <pc:sldMk cId="1555137531" sldId="2076138220"/>
            <ac:cxnSpMk id="30" creationId="{66265CE8-2C14-414E-B77C-F4B61D0FC952}"/>
          </ac:cxnSpMkLst>
        </pc:cxnChg>
        <pc:cxnChg chg="add mod">
          <ac:chgData name="Randy Patterson" userId="4fedd50b-8402-4cd0-8610-8ddae6ed2e68" providerId="ADAL" clId="{32AC4799-7144-4DE0-9507-1E7F442DA38D}" dt="2022-03-01T19:54:43.532" v="2632" actId="1037"/>
          <ac:cxnSpMkLst>
            <pc:docMk/>
            <pc:sldMk cId="1555137531" sldId="2076138220"/>
            <ac:cxnSpMk id="46" creationId="{949A5208-5C14-4B06-ADA0-E5B18B0B09CA}"/>
          </ac:cxnSpMkLst>
        </pc:cxnChg>
        <pc:cxnChg chg="mod">
          <ac:chgData name="Randy Patterson" userId="4fedd50b-8402-4cd0-8610-8ddae6ed2e68" providerId="ADAL" clId="{32AC4799-7144-4DE0-9507-1E7F442DA38D}" dt="2022-03-01T13:52:26.872" v="1784" actId="478"/>
          <ac:cxnSpMkLst>
            <pc:docMk/>
            <pc:sldMk cId="1555137531" sldId="2076138220"/>
            <ac:cxnSpMk id="65" creationId="{AB6130F7-1FEF-4167-A288-998F98B285EE}"/>
          </ac:cxnSpMkLst>
        </pc:cxnChg>
        <pc:cxnChg chg="mod">
          <ac:chgData name="Randy Patterson" userId="4fedd50b-8402-4cd0-8610-8ddae6ed2e68" providerId="ADAL" clId="{32AC4799-7144-4DE0-9507-1E7F442DA38D}" dt="2022-03-01T13:52:25.765" v="1783" actId="478"/>
          <ac:cxnSpMkLst>
            <pc:docMk/>
            <pc:sldMk cId="1555137531" sldId="2076138220"/>
            <ac:cxnSpMk id="69" creationId="{0F6AE2E2-B65B-4FC8-8E4A-9723FE91C8DF}"/>
          </ac:cxnSpMkLst>
        </pc:cxnChg>
        <pc:cxnChg chg="mod topLvl">
          <ac:chgData name="Randy Patterson" userId="4fedd50b-8402-4cd0-8610-8ddae6ed2e68" providerId="ADAL" clId="{32AC4799-7144-4DE0-9507-1E7F442DA38D}" dt="2022-03-01T17:39:35.913" v="2241" actId="1037"/>
          <ac:cxnSpMkLst>
            <pc:docMk/>
            <pc:sldMk cId="1555137531" sldId="2076138220"/>
            <ac:cxnSpMk id="71" creationId="{663A6199-173D-47F0-BFA4-67EE12D488F7}"/>
          </ac:cxnSpMkLst>
        </pc:cxnChg>
        <pc:cxnChg chg="add mod">
          <ac:chgData name="Randy Patterson" userId="4fedd50b-8402-4cd0-8610-8ddae6ed2e68" providerId="ADAL" clId="{32AC4799-7144-4DE0-9507-1E7F442DA38D}" dt="2022-03-01T17:43:26.300" v="2254" actId="692"/>
          <ac:cxnSpMkLst>
            <pc:docMk/>
            <pc:sldMk cId="1555137531" sldId="2076138220"/>
            <ac:cxnSpMk id="74" creationId="{DCAED455-6F2C-4411-B442-7F477B0BAC38}"/>
          </ac:cxnSpMkLst>
        </pc:cxnChg>
        <pc:cxnChg chg="add mod">
          <ac:chgData name="Randy Patterson" userId="4fedd50b-8402-4cd0-8610-8ddae6ed2e68" providerId="ADAL" clId="{32AC4799-7144-4DE0-9507-1E7F442DA38D}" dt="2022-03-01T17:44:55.500" v="2261" actId="14100"/>
          <ac:cxnSpMkLst>
            <pc:docMk/>
            <pc:sldMk cId="1555137531" sldId="2076138220"/>
            <ac:cxnSpMk id="76" creationId="{9E2DD6F0-375E-47C2-9643-8242E4E1D794}"/>
          </ac:cxnSpMkLst>
        </pc:cxnChg>
        <pc:cxnChg chg="add mod">
          <ac:chgData name="Randy Patterson" userId="4fedd50b-8402-4cd0-8610-8ddae6ed2e68" providerId="ADAL" clId="{32AC4799-7144-4DE0-9507-1E7F442DA38D}" dt="2022-03-01T17:45:09.643" v="2264" actId="14100"/>
          <ac:cxnSpMkLst>
            <pc:docMk/>
            <pc:sldMk cId="1555137531" sldId="2076138220"/>
            <ac:cxnSpMk id="81" creationId="{28BF3F5E-8311-41E0-A9AE-B81D3CC03D5B}"/>
          </ac:cxnSpMkLst>
        </pc:cxnChg>
      </pc:sldChg>
      <pc:sldChg chg="addSp modSp mod modAnim modNotesTx">
        <pc:chgData name="Randy Patterson" userId="4fedd50b-8402-4cd0-8610-8ddae6ed2e68" providerId="ADAL" clId="{32AC4799-7144-4DE0-9507-1E7F442DA38D}" dt="2022-03-01T13:51:13.868" v="1782" actId="20577"/>
        <pc:sldMkLst>
          <pc:docMk/>
          <pc:sldMk cId="1831291065" sldId="2076138221"/>
        </pc:sldMkLst>
        <pc:spChg chg="mod">
          <ac:chgData name="Randy Patterson" userId="4fedd50b-8402-4cd0-8610-8ddae6ed2e68" providerId="ADAL" clId="{32AC4799-7144-4DE0-9507-1E7F442DA38D}" dt="2022-02-28T15:46:11.200" v="896" actId="255"/>
          <ac:spMkLst>
            <pc:docMk/>
            <pc:sldMk cId="1831291065" sldId="2076138221"/>
            <ac:spMk id="2" creationId="{135B4708-B11D-4C78-A813-CBEC49CD2E2F}"/>
          </ac:spMkLst>
        </pc:spChg>
        <pc:spChg chg="add mod">
          <ac:chgData name="Randy Patterson" userId="4fedd50b-8402-4cd0-8610-8ddae6ed2e68" providerId="ADAL" clId="{32AC4799-7144-4DE0-9507-1E7F442DA38D}" dt="2022-02-27T17:43:10.765" v="147"/>
          <ac:spMkLst>
            <pc:docMk/>
            <pc:sldMk cId="1831291065" sldId="2076138221"/>
            <ac:spMk id="3" creationId="{97DDB7DF-3CDD-4B10-83A3-235A0686ACF9}"/>
          </ac:spMkLst>
        </pc:spChg>
        <pc:spChg chg="add mod">
          <ac:chgData name="Randy Patterson" userId="4fedd50b-8402-4cd0-8610-8ddae6ed2e68" providerId="ADAL" clId="{32AC4799-7144-4DE0-9507-1E7F442DA38D}" dt="2022-02-27T17:43:10.765" v="147"/>
          <ac:spMkLst>
            <pc:docMk/>
            <pc:sldMk cId="1831291065" sldId="2076138221"/>
            <ac:spMk id="4" creationId="{5A02A375-27EA-4569-99C8-7A8ED9368E08}"/>
          </ac:spMkLst>
        </pc:spChg>
        <pc:spChg chg="add mod">
          <ac:chgData name="Randy Patterson" userId="4fedd50b-8402-4cd0-8610-8ddae6ed2e68" providerId="ADAL" clId="{32AC4799-7144-4DE0-9507-1E7F442DA38D}" dt="2022-02-28T15:49:24.694" v="1005" actId="1035"/>
          <ac:spMkLst>
            <pc:docMk/>
            <pc:sldMk cId="1831291065" sldId="2076138221"/>
            <ac:spMk id="5" creationId="{64794434-462C-40C1-89E9-A351762ED058}"/>
          </ac:spMkLst>
        </pc:spChg>
        <pc:spChg chg="add mod">
          <ac:chgData name="Randy Patterson" userId="4fedd50b-8402-4cd0-8610-8ddae6ed2e68" providerId="ADAL" clId="{32AC4799-7144-4DE0-9507-1E7F442DA38D}" dt="2022-02-28T15:49:24.694" v="1005" actId="1035"/>
          <ac:spMkLst>
            <pc:docMk/>
            <pc:sldMk cId="1831291065" sldId="2076138221"/>
            <ac:spMk id="6" creationId="{202E6EE9-749D-4FB8-8ECF-A66EFB3069DC}"/>
          </ac:spMkLst>
        </pc:spChg>
        <pc:spChg chg="add mod">
          <ac:chgData name="Randy Patterson" userId="4fedd50b-8402-4cd0-8610-8ddae6ed2e68" providerId="ADAL" clId="{32AC4799-7144-4DE0-9507-1E7F442DA38D}" dt="2022-02-28T15:48:28.299" v="999" actId="20577"/>
          <ac:spMkLst>
            <pc:docMk/>
            <pc:sldMk cId="1831291065" sldId="2076138221"/>
            <ac:spMk id="7" creationId="{05CB8203-D077-4D73-8E92-9C4418B8B758}"/>
          </ac:spMkLst>
        </pc:spChg>
        <pc:spChg chg="add mod">
          <ac:chgData name="Randy Patterson" userId="4fedd50b-8402-4cd0-8610-8ddae6ed2e68" providerId="ADAL" clId="{32AC4799-7144-4DE0-9507-1E7F442DA38D}" dt="2022-02-28T15:46:59.329" v="915" actId="1036"/>
          <ac:spMkLst>
            <pc:docMk/>
            <pc:sldMk cId="1831291065" sldId="2076138221"/>
            <ac:spMk id="8" creationId="{4B954140-3C9E-4FF3-9473-041E988A1964}"/>
          </ac:spMkLst>
        </pc:spChg>
        <pc:spChg chg="add mod">
          <ac:chgData name="Randy Patterson" userId="4fedd50b-8402-4cd0-8610-8ddae6ed2e68" providerId="ADAL" clId="{32AC4799-7144-4DE0-9507-1E7F442DA38D}" dt="2022-02-28T15:47:15.025" v="929" actId="1035"/>
          <ac:spMkLst>
            <pc:docMk/>
            <pc:sldMk cId="1831291065" sldId="2076138221"/>
            <ac:spMk id="9" creationId="{1E465F34-7E3E-45E8-BB7D-A4D1C40AF380}"/>
          </ac:spMkLst>
        </pc:spChg>
        <pc:spChg chg="add mod">
          <ac:chgData name="Randy Patterson" userId="4fedd50b-8402-4cd0-8610-8ddae6ed2e68" providerId="ADAL" clId="{32AC4799-7144-4DE0-9507-1E7F442DA38D}" dt="2022-02-28T15:47:15.025" v="929" actId="1035"/>
          <ac:spMkLst>
            <pc:docMk/>
            <pc:sldMk cId="1831291065" sldId="2076138221"/>
            <ac:spMk id="10" creationId="{38E60768-A0A2-4AB4-9DA7-2DE30E2A4B89}"/>
          </ac:spMkLst>
        </pc:spChg>
        <pc:spChg chg="add mod">
          <ac:chgData name="Randy Patterson" userId="4fedd50b-8402-4cd0-8610-8ddae6ed2e68" providerId="ADAL" clId="{32AC4799-7144-4DE0-9507-1E7F442DA38D}" dt="2022-02-28T15:47:43.788" v="954" actId="1035"/>
          <ac:spMkLst>
            <pc:docMk/>
            <pc:sldMk cId="1831291065" sldId="2076138221"/>
            <ac:spMk id="11" creationId="{8AA38FBC-2127-4460-890F-35FC360C83F9}"/>
          </ac:spMkLst>
        </pc:spChg>
        <pc:spChg chg="add mod">
          <ac:chgData name="Randy Patterson" userId="4fedd50b-8402-4cd0-8610-8ddae6ed2e68" providerId="ADAL" clId="{32AC4799-7144-4DE0-9507-1E7F442DA38D}" dt="2022-02-28T15:47:43.788" v="954" actId="1035"/>
          <ac:spMkLst>
            <pc:docMk/>
            <pc:sldMk cId="1831291065" sldId="2076138221"/>
            <ac:spMk id="12" creationId="{1E330C6E-4A29-465A-BC48-6A20F5C4A942}"/>
          </ac:spMkLst>
        </pc:spChg>
        <pc:spChg chg="add mod">
          <ac:chgData name="Randy Patterson" userId="4fedd50b-8402-4cd0-8610-8ddae6ed2e68" providerId="ADAL" clId="{32AC4799-7144-4DE0-9507-1E7F442DA38D}" dt="2022-02-28T15:47:57.540" v="962" actId="1036"/>
          <ac:spMkLst>
            <pc:docMk/>
            <pc:sldMk cId="1831291065" sldId="2076138221"/>
            <ac:spMk id="13" creationId="{E15242AF-FC80-4E7A-9B14-09F49AF73D09}"/>
          </ac:spMkLst>
        </pc:spChg>
        <pc:spChg chg="add mod">
          <ac:chgData name="Randy Patterson" userId="4fedd50b-8402-4cd0-8610-8ddae6ed2e68" providerId="ADAL" clId="{32AC4799-7144-4DE0-9507-1E7F442DA38D}" dt="2022-02-28T15:47:57.540" v="962" actId="1036"/>
          <ac:spMkLst>
            <pc:docMk/>
            <pc:sldMk cId="1831291065" sldId="2076138221"/>
            <ac:spMk id="14" creationId="{D465530E-4DBA-4898-BFC8-1E1DAC92466C}"/>
          </ac:spMkLst>
        </pc:spChg>
        <pc:spChg chg="add mod">
          <ac:chgData name="Randy Patterson" userId="4fedd50b-8402-4cd0-8610-8ddae6ed2e68" providerId="ADAL" clId="{32AC4799-7144-4DE0-9507-1E7F442DA38D}" dt="2022-03-01T13:51:13.868" v="1782" actId="20577"/>
          <ac:spMkLst>
            <pc:docMk/>
            <pc:sldMk cId="1831291065" sldId="2076138221"/>
            <ac:spMk id="15" creationId="{3F47EE69-D3FB-4ACA-894D-3402BE0C5A37}"/>
          </ac:spMkLst>
        </pc:spChg>
        <pc:spChg chg="add mod">
          <ac:chgData name="Randy Patterson" userId="4fedd50b-8402-4cd0-8610-8ddae6ed2e68" providerId="ADAL" clId="{32AC4799-7144-4DE0-9507-1E7F442DA38D}" dt="2022-02-28T15:48:04.865" v="988" actId="1035"/>
          <ac:spMkLst>
            <pc:docMk/>
            <pc:sldMk cId="1831291065" sldId="2076138221"/>
            <ac:spMk id="16" creationId="{1E1CF732-5783-4292-BC2A-8F9D6C76BCF6}"/>
          </ac:spMkLst>
        </pc:spChg>
      </pc:sldChg>
      <pc:sldChg chg="modSp add mod modShow modNotesTx">
        <pc:chgData name="Randy Patterson" userId="4fedd50b-8402-4cd0-8610-8ddae6ed2e68" providerId="ADAL" clId="{32AC4799-7144-4DE0-9507-1E7F442DA38D}" dt="2022-02-28T21:27:46.355" v="1100" actId="20577"/>
        <pc:sldMkLst>
          <pc:docMk/>
          <pc:sldMk cId="502008355" sldId="2076138222"/>
        </pc:sldMkLst>
        <pc:spChg chg="mod">
          <ac:chgData name="Randy Patterson" userId="4fedd50b-8402-4cd0-8610-8ddae6ed2e68" providerId="ADAL" clId="{32AC4799-7144-4DE0-9507-1E7F442DA38D}" dt="2022-02-27T21:56:34.362" v="580" actId="20577"/>
          <ac:spMkLst>
            <pc:docMk/>
            <pc:sldMk cId="502008355" sldId="2076138222"/>
            <ac:spMk id="4" creationId="{00000000-0000-0000-0000-000000000000}"/>
          </ac:spMkLst>
        </pc:spChg>
      </pc:sldChg>
      <pc:sldChg chg="add del">
        <pc:chgData name="Randy Patterson" userId="4fedd50b-8402-4cd0-8610-8ddae6ed2e68" providerId="ADAL" clId="{32AC4799-7144-4DE0-9507-1E7F442DA38D}" dt="2022-02-27T17:42:57.709" v="146"/>
        <pc:sldMkLst>
          <pc:docMk/>
          <pc:sldMk cId="4020875493" sldId="2076138222"/>
        </pc:sldMkLst>
      </pc:sldChg>
      <pc:sldChg chg="addSp delSp modSp add del mod delAnim modAnim modNotesTx">
        <pc:chgData name="Randy Patterson" userId="4fedd50b-8402-4cd0-8610-8ddae6ed2e68" providerId="ADAL" clId="{32AC4799-7144-4DE0-9507-1E7F442DA38D}" dt="2022-03-01T15:25:29.327" v="2200" actId="47"/>
        <pc:sldMkLst>
          <pc:docMk/>
          <pc:sldMk cId="1067586954" sldId="2076138223"/>
        </pc:sldMkLst>
        <pc:spChg chg="del">
          <ac:chgData name="Randy Patterson" userId="4fedd50b-8402-4cd0-8610-8ddae6ed2e68" providerId="ADAL" clId="{32AC4799-7144-4DE0-9507-1E7F442DA38D}" dt="2022-02-27T22:22:03.274" v="892" actId="478"/>
          <ac:spMkLst>
            <pc:docMk/>
            <pc:sldMk cId="1067586954" sldId="2076138223"/>
            <ac:spMk id="3" creationId="{4C7C9AEA-FD89-4A0F-8C8D-7422E9FEFBFF}"/>
          </ac:spMkLst>
        </pc:spChg>
        <pc:spChg chg="del mod topLvl">
          <ac:chgData name="Randy Patterson" userId="4fedd50b-8402-4cd0-8610-8ddae6ed2e68" providerId="ADAL" clId="{32AC4799-7144-4DE0-9507-1E7F442DA38D}" dt="2022-02-28T22:32:39.869" v="1230" actId="478"/>
          <ac:spMkLst>
            <pc:docMk/>
            <pc:sldMk cId="1067586954" sldId="2076138223"/>
            <ac:spMk id="4" creationId="{7EC8DD96-C1D4-4F11-8298-E6969615C153}"/>
          </ac:spMkLst>
        </pc:spChg>
        <pc:spChg chg="mod topLvl">
          <ac:chgData name="Randy Patterson" userId="4fedd50b-8402-4cd0-8610-8ddae6ed2e68" providerId="ADAL" clId="{32AC4799-7144-4DE0-9507-1E7F442DA38D}" dt="2022-02-28T22:31:48.039" v="1221" actId="164"/>
          <ac:spMkLst>
            <pc:docMk/>
            <pc:sldMk cId="1067586954" sldId="2076138223"/>
            <ac:spMk id="7" creationId="{DA332C86-FC2C-4C2A-BBE2-4CCD051D2E7E}"/>
          </ac:spMkLst>
        </pc:spChg>
        <pc:spChg chg="add del">
          <ac:chgData name="Randy Patterson" userId="4fedd50b-8402-4cd0-8610-8ddae6ed2e68" providerId="ADAL" clId="{32AC4799-7144-4DE0-9507-1E7F442DA38D}" dt="2022-02-28T22:23:13.313" v="1143" actId="478"/>
          <ac:spMkLst>
            <pc:docMk/>
            <pc:sldMk cId="1067586954" sldId="2076138223"/>
            <ac:spMk id="8" creationId="{F1ED08F8-CFDE-487E-B226-73E840FB11DC}"/>
          </ac:spMkLst>
        </pc:spChg>
        <pc:spChg chg="add del mod">
          <ac:chgData name="Randy Patterson" userId="4fedd50b-8402-4cd0-8610-8ddae6ed2e68" providerId="ADAL" clId="{32AC4799-7144-4DE0-9507-1E7F442DA38D}" dt="2022-02-28T22:32:39.869" v="1230" actId="478"/>
          <ac:spMkLst>
            <pc:docMk/>
            <pc:sldMk cId="1067586954" sldId="2076138223"/>
            <ac:spMk id="9" creationId="{7B7927AF-AE4F-4C90-9ABF-4D255D71FDCB}"/>
          </ac:spMkLst>
        </pc:spChg>
        <pc:spChg chg="add del mod">
          <ac:chgData name="Randy Patterson" userId="4fedd50b-8402-4cd0-8610-8ddae6ed2e68" providerId="ADAL" clId="{32AC4799-7144-4DE0-9507-1E7F442DA38D}" dt="2022-02-28T22:32:39.869" v="1230" actId="478"/>
          <ac:spMkLst>
            <pc:docMk/>
            <pc:sldMk cId="1067586954" sldId="2076138223"/>
            <ac:spMk id="10" creationId="{EF00AE6B-CB70-4F0E-AB93-375B1A81E379}"/>
          </ac:spMkLst>
        </pc:spChg>
        <pc:spChg chg="del">
          <ac:chgData name="Randy Patterson" userId="4fedd50b-8402-4cd0-8610-8ddae6ed2e68" providerId="ADAL" clId="{32AC4799-7144-4DE0-9507-1E7F442DA38D}" dt="2022-02-27T22:22:03.274" v="892" actId="478"/>
          <ac:spMkLst>
            <pc:docMk/>
            <pc:sldMk cId="1067586954" sldId="2076138223"/>
            <ac:spMk id="11" creationId="{7B548DD6-7998-4E08-A042-D66C97F9606C}"/>
          </ac:spMkLst>
        </pc:spChg>
        <pc:spChg chg="add del mod">
          <ac:chgData name="Randy Patterson" userId="4fedd50b-8402-4cd0-8610-8ddae6ed2e68" providerId="ADAL" clId="{32AC4799-7144-4DE0-9507-1E7F442DA38D}" dt="2022-02-28T22:25:54.997" v="1174" actId="478"/>
          <ac:spMkLst>
            <pc:docMk/>
            <pc:sldMk cId="1067586954" sldId="2076138223"/>
            <ac:spMk id="11" creationId="{A5306CFF-53D0-4B45-A990-11F19BCDCE6A}"/>
          </ac:spMkLst>
        </pc:spChg>
        <pc:spChg chg="del mod topLvl">
          <ac:chgData name="Randy Patterson" userId="4fedd50b-8402-4cd0-8610-8ddae6ed2e68" providerId="ADAL" clId="{32AC4799-7144-4DE0-9507-1E7F442DA38D}" dt="2022-02-28T22:32:39.869" v="1230" actId="478"/>
          <ac:spMkLst>
            <pc:docMk/>
            <pc:sldMk cId="1067586954" sldId="2076138223"/>
            <ac:spMk id="18" creationId="{E6C685B0-8ADF-41CA-8C9C-009A2075265C}"/>
          </ac:spMkLst>
        </pc:spChg>
        <pc:spChg chg="del">
          <ac:chgData name="Randy Patterson" userId="4fedd50b-8402-4cd0-8610-8ddae6ed2e68" providerId="ADAL" clId="{32AC4799-7144-4DE0-9507-1E7F442DA38D}" dt="2022-02-27T22:22:03.274" v="892" actId="478"/>
          <ac:spMkLst>
            <pc:docMk/>
            <pc:sldMk cId="1067586954" sldId="2076138223"/>
            <ac:spMk id="19" creationId="{300FCB58-B144-4720-BEF8-AC1EDD520CCD}"/>
          </ac:spMkLst>
        </pc:spChg>
        <pc:spChg chg="del mod">
          <ac:chgData name="Randy Patterson" userId="4fedd50b-8402-4cd0-8610-8ddae6ed2e68" providerId="ADAL" clId="{32AC4799-7144-4DE0-9507-1E7F442DA38D}" dt="2022-02-27T22:22:15.152" v="895" actId="478"/>
          <ac:spMkLst>
            <pc:docMk/>
            <pc:sldMk cId="1067586954" sldId="2076138223"/>
            <ac:spMk id="20" creationId="{7144B75A-2971-4693-8998-27583ABDA77F}"/>
          </ac:spMkLst>
        </pc:spChg>
        <pc:spChg chg="mod topLvl">
          <ac:chgData name="Randy Patterson" userId="4fedd50b-8402-4cd0-8610-8ddae6ed2e68" providerId="ADAL" clId="{32AC4799-7144-4DE0-9507-1E7F442DA38D}" dt="2022-02-28T22:47:02.546" v="1247" actId="165"/>
          <ac:spMkLst>
            <pc:docMk/>
            <pc:sldMk cId="1067586954" sldId="2076138223"/>
            <ac:spMk id="23" creationId="{DDE6A784-51CF-4A90-BAEF-F2760E467CC9}"/>
          </ac:spMkLst>
        </pc:spChg>
        <pc:spChg chg="mod topLvl">
          <ac:chgData name="Randy Patterson" userId="4fedd50b-8402-4cd0-8610-8ddae6ed2e68" providerId="ADAL" clId="{32AC4799-7144-4DE0-9507-1E7F442DA38D}" dt="2022-02-28T22:47:02.546" v="1247" actId="165"/>
          <ac:spMkLst>
            <pc:docMk/>
            <pc:sldMk cId="1067586954" sldId="2076138223"/>
            <ac:spMk id="24" creationId="{770D1113-E54A-4B72-9123-261E08562C02}"/>
          </ac:spMkLst>
        </pc:spChg>
        <pc:spChg chg="mod topLvl">
          <ac:chgData name="Randy Patterson" userId="4fedd50b-8402-4cd0-8610-8ddae6ed2e68" providerId="ADAL" clId="{32AC4799-7144-4DE0-9507-1E7F442DA38D}" dt="2022-02-28T22:47:02.546" v="1247" actId="165"/>
          <ac:spMkLst>
            <pc:docMk/>
            <pc:sldMk cId="1067586954" sldId="2076138223"/>
            <ac:spMk id="25" creationId="{A0753FF4-ACB6-495A-92B1-4A292AE8A9EC}"/>
          </ac:spMkLst>
        </pc:spChg>
        <pc:spChg chg="mod topLvl">
          <ac:chgData name="Randy Patterson" userId="4fedd50b-8402-4cd0-8610-8ddae6ed2e68" providerId="ADAL" clId="{32AC4799-7144-4DE0-9507-1E7F442DA38D}" dt="2022-02-28T22:31:48.039" v="1221" actId="164"/>
          <ac:spMkLst>
            <pc:docMk/>
            <pc:sldMk cId="1067586954" sldId="2076138223"/>
            <ac:spMk id="31" creationId="{941BB404-AA3D-440F-8706-6D84BCDC9B90}"/>
          </ac:spMkLst>
        </pc:spChg>
        <pc:spChg chg="mod topLvl">
          <ac:chgData name="Randy Patterson" userId="4fedd50b-8402-4cd0-8610-8ddae6ed2e68" providerId="ADAL" clId="{32AC4799-7144-4DE0-9507-1E7F442DA38D}" dt="2022-02-28T22:47:02.546" v="1247" actId="165"/>
          <ac:spMkLst>
            <pc:docMk/>
            <pc:sldMk cId="1067586954" sldId="2076138223"/>
            <ac:spMk id="32" creationId="{670E8561-CB06-410C-A715-4F37EDFB26A1}"/>
          </ac:spMkLst>
        </pc:spChg>
        <pc:spChg chg="del">
          <ac:chgData name="Randy Patterson" userId="4fedd50b-8402-4cd0-8610-8ddae6ed2e68" providerId="ADAL" clId="{32AC4799-7144-4DE0-9507-1E7F442DA38D}" dt="2022-02-27T22:22:03.274" v="892" actId="478"/>
          <ac:spMkLst>
            <pc:docMk/>
            <pc:sldMk cId="1067586954" sldId="2076138223"/>
            <ac:spMk id="33" creationId="{60CA6185-F10B-458E-9AA2-2EE9C7EAB8B5}"/>
          </ac:spMkLst>
        </pc:spChg>
        <pc:spChg chg="mod topLvl">
          <ac:chgData name="Randy Patterson" userId="4fedd50b-8402-4cd0-8610-8ddae6ed2e68" providerId="ADAL" clId="{32AC4799-7144-4DE0-9507-1E7F442DA38D}" dt="2022-02-28T22:47:02.546" v="1247" actId="165"/>
          <ac:spMkLst>
            <pc:docMk/>
            <pc:sldMk cId="1067586954" sldId="2076138223"/>
            <ac:spMk id="35" creationId="{5662EF0B-D192-4E2F-8C57-3BCFD91ABBDF}"/>
          </ac:spMkLst>
        </pc:spChg>
        <pc:spChg chg="mod topLvl">
          <ac:chgData name="Randy Patterson" userId="4fedd50b-8402-4cd0-8610-8ddae6ed2e68" providerId="ADAL" clId="{32AC4799-7144-4DE0-9507-1E7F442DA38D}" dt="2022-02-28T22:47:02.546" v="1247" actId="165"/>
          <ac:spMkLst>
            <pc:docMk/>
            <pc:sldMk cId="1067586954" sldId="2076138223"/>
            <ac:spMk id="41" creationId="{B228BF88-013E-4874-B0FB-E572818894E5}"/>
          </ac:spMkLst>
        </pc:spChg>
        <pc:spChg chg="mod topLvl">
          <ac:chgData name="Randy Patterson" userId="4fedd50b-8402-4cd0-8610-8ddae6ed2e68" providerId="ADAL" clId="{32AC4799-7144-4DE0-9507-1E7F442DA38D}" dt="2022-02-28T22:47:02.546" v="1247" actId="165"/>
          <ac:spMkLst>
            <pc:docMk/>
            <pc:sldMk cId="1067586954" sldId="2076138223"/>
            <ac:spMk id="42" creationId="{782396FA-26BA-4D50-A5D5-7DE38444C14F}"/>
          </ac:spMkLst>
        </pc:spChg>
        <pc:spChg chg="mod">
          <ac:chgData name="Randy Patterson" userId="4fedd50b-8402-4cd0-8610-8ddae6ed2e68" providerId="ADAL" clId="{32AC4799-7144-4DE0-9507-1E7F442DA38D}" dt="2022-02-28T22:47:02.546" v="1247" actId="165"/>
          <ac:spMkLst>
            <pc:docMk/>
            <pc:sldMk cId="1067586954" sldId="2076138223"/>
            <ac:spMk id="43" creationId="{DB382D63-BFE3-4D35-A26B-4DA0FB776F95}"/>
          </ac:spMkLst>
        </pc:spChg>
        <pc:spChg chg="mod">
          <ac:chgData name="Randy Patterson" userId="4fedd50b-8402-4cd0-8610-8ddae6ed2e68" providerId="ADAL" clId="{32AC4799-7144-4DE0-9507-1E7F442DA38D}" dt="2022-02-28T22:47:02.546" v="1247" actId="165"/>
          <ac:spMkLst>
            <pc:docMk/>
            <pc:sldMk cId="1067586954" sldId="2076138223"/>
            <ac:spMk id="44" creationId="{DA5B5834-E99C-4ED3-8B31-B764538553FF}"/>
          </ac:spMkLst>
        </pc:spChg>
        <pc:spChg chg="mod">
          <ac:chgData name="Randy Patterson" userId="4fedd50b-8402-4cd0-8610-8ddae6ed2e68" providerId="ADAL" clId="{32AC4799-7144-4DE0-9507-1E7F442DA38D}" dt="2022-02-28T22:47:02.546" v="1247" actId="165"/>
          <ac:spMkLst>
            <pc:docMk/>
            <pc:sldMk cId="1067586954" sldId="2076138223"/>
            <ac:spMk id="45" creationId="{C578A766-9DAD-4AE1-886C-A28EB187D875}"/>
          </ac:spMkLst>
        </pc:spChg>
        <pc:spChg chg="mod">
          <ac:chgData name="Randy Patterson" userId="4fedd50b-8402-4cd0-8610-8ddae6ed2e68" providerId="ADAL" clId="{32AC4799-7144-4DE0-9507-1E7F442DA38D}" dt="2022-02-28T22:47:02.546" v="1247" actId="165"/>
          <ac:spMkLst>
            <pc:docMk/>
            <pc:sldMk cId="1067586954" sldId="2076138223"/>
            <ac:spMk id="46" creationId="{23396BB3-5C05-43FA-AC3B-90459C257EA2}"/>
          </ac:spMkLst>
        </pc:spChg>
        <pc:spChg chg="del">
          <ac:chgData name="Randy Patterson" userId="4fedd50b-8402-4cd0-8610-8ddae6ed2e68" providerId="ADAL" clId="{32AC4799-7144-4DE0-9507-1E7F442DA38D}" dt="2022-02-27T22:22:03.274" v="892" actId="478"/>
          <ac:spMkLst>
            <pc:docMk/>
            <pc:sldMk cId="1067586954" sldId="2076138223"/>
            <ac:spMk id="47" creationId="{84C33E1C-A245-41E7-B95C-FB493ADEBB8A}"/>
          </ac:spMkLst>
        </pc:spChg>
        <pc:spChg chg="mod">
          <ac:chgData name="Randy Patterson" userId="4fedd50b-8402-4cd0-8610-8ddae6ed2e68" providerId="ADAL" clId="{32AC4799-7144-4DE0-9507-1E7F442DA38D}" dt="2022-02-28T22:47:02.546" v="1247" actId="165"/>
          <ac:spMkLst>
            <pc:docMk/>
            <pc:sldMk cId="1067586954" sldId="2076138223"/>
            <ac:spMk id="48" creationId="{AAC0D186-3A4B-43D1-A29B-DD8E34FCC6EB}"/>
          </ac:spMkLst>
        </pc:spChg>
        <pc:spChg chg="del">
          <ac:chgData name="Randy Patterson" userId="4fedd50b-8402-4cd0-8610-8ddae6ed2e68" providerId="ADAL" clId="{32AC4799-7144-4DE0-9507-1E7F442DA38D}" dt="2022-02-27T22:22:03.274" v="892" actId="478"/>
          <ac:spMkLst>
            <pc:docMk/>
            <pc:sldMk cId="1067586954" sldId="2076138223"/>
            <ac:spMk id="48" creationId="{BBF11EF4-493A-4D81-AC73-47498BD16E28}"/>
          </ac:spMkLst>
        </pc:spChg>
        <pc:spChg chg="del">
          <ac:chgData name="Randy Patterson" userId="4fedd50b-8402-4cd0-8610-8ddae6ed2e68" providerId="ADAL" clId="{32AC4799-7144-4DE0-9507-1E7F442DA38D}" dt="2022-02-28T22:22:05.233" v="1103" actId="478"/>
          <ac:spMkLst>
            <pc:docMk/>
            <pc:sldMk cId="1067586954" sldId="2076138223"/>
            <ac:spMk id="49" creationId="{D7568EB4-7BD2-4667-9797-BCEF61B4936E}"/>
          </ac:spMkLst>
        </pc:spChg>
        <pc:spChg chg="mod">
          <ac:chgData name="Randy Patterson" userId="4fedd50b-8402-4cd0-8610-8ddae6ed2e68" providerId="ADAL" clId="{32AC4799-7144-4DE0-9507-1E7F442DA38D}" dt="2022-02-28T22:47:02.546" v="1247" actId="165"/>
          <ac:spMkLst>
            <pc:docMk/>
            <pc:sldMk cId="1067586954" sldId="2076138223"/>
            <ac:spMk id="50" creationId="{6192E872-8883-4694-BB03-DE3F91F4965E}"/>
          </ac:spMkLst>
        </pc:spChg>
        <pc:spChg chg="mod">
          <ac:chgData name="Randy Patterson" userId="4fedd50b-8402-4cd0-8610-8ddae6ed2e68" providerId="ADAL" clId="{32AC4799-7144-4DE0-9507-1E7F442DA38D}" dt="2022-02-28T22:47:02.546" v="1247" actId="165"/>
          <ac:spMkLst>
            <pc:docMk/>
            <pc:sldMk cId="1067586954" sldId="2076138223"/>
            <ac:spMk id="51" creationId="{8DA8ECB5-CC3A-40BA-A3D0-5EB8FDD395C6}"/>
          </ac:spMkLst>
        </pc:spChg>
        <pc:spChg chg="mod">
          <ac:chgData name="Randy Patterson" userId="4fedd50b-8402-4cd0-8610-8ddae6ed2e68" providerId="ADAL" clId="{32AC4799-7144-4DE0-9507-1E7F442DA38D}" dt="2022-02-28T22:47:02.546" v="1247" actId="165"/>
          <ac:spMkLst>
            <pc:docMk/>
            <pc:sldMk cId="1067586954" sldId="2076138223"/>
            <ac:spMk id="52" creationId="{328BC672-47D9-4166-BB04-7B5ACE9524C5}"/>
          </ac:spMkLst>
        </pc:spChg>
        <pc:spChg chg="mod">
          <ac:chgData name="Randy Patterson" userId="4fedd50b-8402-4cd0-8610-8ddae6ed2e68" providerId="ADAL" clId="{32AC4799-7144-4DE0-9507-1E7F442DA38D}" dt="2022-02-28T22:34:19.797" v="1242" actId="1076"/>
          <ac:spMkLst>
            <pc:docMk/>
            <pc:sldMk cId="1067586954" sldId="2076138223"/>
            <ac:spMk id="57" creationId="{76E17354-B7E9-4A0B-AAE0-E95480E4E0E5}"/>
          </ac:spMkLst>
        </pc:spChg>
        <pc:grpChg chg="add del mod">
          <ac:chgData name="Randy Patterson" userId="4fedd50b-8402-4cd0-8610-8ddae6ed2e68" providerId="ADAL" clId="{32AC4799-7144-4DE0-9507-1E7F442DA38D}" dt="2022-02-28T22:31:23.765" v="1216" actId="165"/>
          <ac:grpSpMkLst>
            <pc:docMk/>
            <pc:sldMk cId="1067586954" sldId="2076138223"/>
            <ac:grpSpMk id="3" creationId="{91CDFCF9-7BD1-4EE6-B7B6-F5926533DA4D}"/>
          </ac:grpSpMkLst>
        </pc:grpChg>
        <pc:grpChg chg="del mod topLvl">
          <ac:chgData name="Randy Patterson" userId="4fedd50b-8402-4cd0-8610-8ddae6ed2e68" providerId="ADAL" clId="{32AC4799-7144-4DE0-9507-1E7F442DA38D}" dt="2022-02-28T22:31:42.831" v="1220" actId="165"/>
          <ac:grpSpMkLst>
            <pc:docMk/>
            <pc:sldMk cId="1067586954" sldId="2076138223"/>
            <ac:grpSpMk id="5" creationId="{7D060B21-0847-4FBF-8639-CFEB00F8E41A}"/>
          </ac:grpSpMkLst>
        </pc:grpChg>
        <pc:grpChg chg="del">
          <ac:chgData name="Randy Patterson" userId="4fedd50b-8402-4cd0-8610-8ddae6ed2e68" providerId="ADAL" clId="{32AC4799-7144-4DE0-9507-1E7F442DA38D}" dt="2022-02-27T22:22:03.274" v="892" actId="478"/>
          <ac:grpSpMkLst>
            <pc:docMk/>
            <pc:sldMk cId="1067586954" sldId="2076138223"/>
            <ac:grpSpMk id="8" creationId="{72E6387E-CB71-4DF6-90E1-50D54E22D24C}"/>
          </ac:grpSpMkLst>
        </pc:grpChg>
        <pc:grpChg chg="add del mod">
          <ac:chgData name="Randy Patterson" userId="4fedd50b-8402-4cd0-8610-8ddae6ed2e68" providerId="ADAL" clId="{32AC4799-7144-4DE0-9507-1E7F442DA38D}" dt="2022-02-28T22:32:37.454" v="1229" actId="478"/>
          <ac:grpSpMkLst>
            <pc:docMk/>
            <pc:sldMk cId="1067586954" sldId="2076138223"/>
            <ac:grpSpMk id="13" creationId="{8D8AE926-517B-42BD-B98B-3A6D5C700472}"/>
          </ac:grpSpMkLst>
        </pc:grpChg>
        <pc:grpChg chg="del mod">
          <ac:chgData name="Randy Patterson" userId="4fedd50b-8402-4cd0-8610-8ddae6ed2e68" providerId="ADAL" clId="{32AC4799-7144-4DE0-9507-1E7F442DA38D}" dt="2022-02-28T22:32:42.561" v="1231" actId="478"/>
          <ac:grpSpMkLst>
            <pc:docMk/>
            <pc:sldMk cId="1067586954" sldId="2076138223"/>
            <ac:grpSpMk id="21" creationId="{B82F27B7-DEED-4885-A56D-32D5F4D1F21D}"/>
          </ac:grpSpMkLst>
        </pc:grpChg>
        <pc:grpChg chg="add del mod">
          <ac:chgData name="Randy Patterson" userId="4fedd50b-8402-4cd0-8610-8ddae6ed2e68" providerId="ADAL" clId="{32AC4799-7144-4DE0-9507-1E7F442DA38D}" dt="2022-02-28T22:47:02.546" v="1247" actId="165"/>
          <ac:grpSpMkLst>
            <pc:docMk/>
            <pc:sldMk cId="1067586954" sldId="2076138223"/>
            <ac:grpSpMk id="22" creationId="{8BA34A77-F58B-4B56-8352-53200518D856}"/>
          </ac:grpSpMkLst>
        </pc:grpChg>
        <pc:grpChg chg="mod topLvl">
          <ac:chgData name="Randy Patterson" userId="4fedd50b-8402-4cd0-8610-8ddae6ed2e68" providerId="ADAL" clId="{32AC4799-7144-4DE0-9507-1E7F442DA38D}" dt="2022-02-28T22:47:02.546" v="1247" actId="165"/>
          <ac:grpSpMkLst>
            <pc:docMk/>
            <pc:sldMk cId="1067586954" sldId="2076138223"/>
            <ac:grpSpMk id="27" creationId="{B46D7EA3-52F7-46F3-ABA3-84475498516F}"/>
          </ac:grpSpMkLst>
        </pc:grpChg>
        <pc:grpChg chg="mod topLvl">
          <ac:chgData name="Randy Patterson" userId="4fedd50b-8402-4cd0-8610-8ddae6ed2e68" providerId="ADAL" clId="{32AC4799-7144-4DE0-9507-1E7F442DA38D}" dt="2022-02-28T22:47:02.546" v="1247" actId="165"/>
          <ac:grpSpMkLst>
            <pc:docMk/>
            <pc:sldMk cId="1067586954" sldId="2076138223"/>
            <ac:grpSpMk id="33" creationId="{23156007-905C-40F6-97E2-320A510F1E55}"/>
          </ac:grpSpMkLst>
        </pc:grpChg>
        <pc:grpChg chg="mod topLvl">
          <ac:chgData name="Randy Patterson" userId="4fedd50b-8402-4cd0-8610-8ddae6ed2e68" providerId="ADAL" clId="{32AC4799-7144-4DE0-9507-1E7F442DA38D}" dt="2022-02-28T22:47:02.546" v="1247" actId="165"/>
          <ac:grpSpMkLst>
            <pc:docMk/>
            <pc:sldMk cId="1067586954" sldId="2076138223"/>
            <ac:grpSpMk id="34" creationId="{B42183E3-788E-47B6-A989-4D9B4BEC8B68}"/>
          </ac:grpSpMkLst>
        </pc:grpChg>
        <pc:grpChg chg="mod topLvl">
          <ac:chgData name="Randy Patterson" userId="4fedd50b-8402-4cd0-8610-8ddae6ed2e68" providerId="ADAL" clId="{32AC4799-7144-4DE0-9507-1E7F442DA38D}" dt="2022-02-28T22:47:02.546" v="1247" actId="165"/>
          <ac:grpSpMkLst>
            <pc:docMk/>
            <pc:sldMk cId="1067586954" sldId="2076138223"/>
            <ac:grpSpMk id="37" creationId="{404B7866-51A5-4C11-A73F-BCCF9F640461}"/>
          </ac:grpSpMkLst>
        </pc:grpChg>
        <pc:grpChg chg="del">
          <ac:chgData name="Randy Patterson" userId="4fedd50b-8402-4cd0-8610-8ddae6ed2e68" providerId="ADAL" clId="{32AC4799-7144-4DE0-9507-1E7F442DA38D}" dt="2022-02-27T22:22:03.274" v="892" actId="478"/>
          <ac:grpSpMkLst>
            <pc:docMk/>
            <pc:sldMk cId="1067586954" sldId="2076138223"/>
            <ac:grpSpMk id="62" creationId="{179ED363-63F3-40E9-9A96-7866B703CB88}"/>
          </ac:grpSpMkLst>
        </pc:grpChg>
        <pc:grpChg chg="del">
          <ac:chgData name="Randy Patterson" userId="4fedd50b-8402-4cd0-8610-8ddae6ed2e68" providerId="ADAL" clId="{32AC4799-7144-4DE0-9507-1E7F442DA38D}" dt="2022-02-27T22:22:03.274" v="892" actId="478"/>
          <ac:grpSpMkLst>
            <pc:docMk/>
            <pc:sldMk cId="1067586954" sldId="2076138223"/>
            <ac:grpSpMk id="67" creationId="{5CF581DD-D6E0-4876-BE30-FFA5BEC3F359}"/>
          </ac:grpSpMkLst>
        </pc:grpChg>
        <pc:picChg chg="mod topLvl">
          <ac:chgData name="Randy Patterson" userId="4fedd50b-8402-4cd0-8610-8ddae6ed2e68" providerId="ADAL" clId="{32AC4799-7144-4DE0-9507-1E7F442DA38D}" dt="2022-02-28T22:31:48.039" v="1221" actId="164"/>
          <ac:picMkLst>
            <pc:docMk/>
            <pc:sldMk cId="1067586954" sldId="2076138223"/>
            <ac:picMk id="6" creationId="{1BDFF658-A0BE-4614-8AF5-CDA3BF66A462}"/>
          </ac:picMkLst>
        </pc:picChg>
        <pc:picChg chg="mod topLvl">
          <ac:chgData name="Randy Patterson" userId="4fedd50b-8402-4cd0-8610-8ddae6ed2e68" providerId="ADAL" clId="{32AC4799-7144-4DE0-9507-1E7F442DA38D}" dt="2022-02-28T22:47:02.546" v="1247" actId="165"/>
          <ac:picMkLst>
            <pc:docMk/>
            <pc:sldMk cId="1067586954" sldId="2076138223"/>
            <ac:picMk id="26" creationId="{EE6F45D3-C60B-43E5-921D-1031E37B088D}"/>
          </ac:picMkLst>
        </pc:picChg>
        <pc:picChg chg="mod topLvl">
          <ac:chgData name="Randy Patterson" userId="4fedd50b-8402-4cd0-8610-8ddae6ed2e68" providerId="ADAL" clId="{32AC4799-7144-4DE0-9507-1E7F442DA38D}" dt="2022-02-28T22:47:02.546" v="1247" actId="165"/>
          <ac:picMkLst>
            <pc:docMk/>
            <pc:sldMk cId="1067586954" sldId="2076138223"/>
            <ac:picMk id="30" creationId="{803F9D08-395B-447A-95DA-25A26278EB1F}"/>
          </ac:picMkLst>
        </pc:picChg>
        <pc:picChg chg="mod">
          <ac:chgData name="Randy Patterson" userId="4fedd50b-8402-4cd0-8610-8ddae6ed2e68" providerId="ADAL" clId="{32AC4799-7144-4DE0-9507-1E7F442DA38D}" dt="2022-02-28T22:47:02.546" v="1247" actId="165"/>
          <ac:picMkLst>
            <pc:docMk/>
            <pc:sldMk cId="1067586954" sldId="2076138223"/>
            <ac:picMk id="47" creationId="{628519BE-F94D-4DB4-BC00-636CAE68F083}"/>
          </ac:picMkLst>
        </pc:picChg>
        <pc:picChg chg="mod">
          <ac:chgData name="Randy Patterson" userId="4fedd50b-8402-4cd0-8610-8ddae6ed2e68" providerId="ADAL" clId="{32AC4799-7144-4DE0-9507-1E7F442DA38D}" dt="2022-02-28T22:34:19.797" v="1242" actId="1076"/>
          <ac:picMkLst>
            <pc:docMk/>
            <pc:sldMk cId="1067586954" sldId="2076138223"/>
            <ac:picMk id="56" creationId="{B8816787-7F42-48C0-ABF5-00A9FBCF0DFA}"/>
          </ac:picMkLst>
        </pc:picChg>
        <pc:cxnChg chg="mod">
          <ac:chgData name="Randy Patterson" userId="4fedd50b-8402-4cd0-8610-8ddae6ed2e68" providerId="ADAL" clId="{32AC4799-7144-4DE0-9507-1E7F442DA38D}" dt="2022-02-28T22:32:42.561" v="1231" actId="478"/>
          <ac:cxnSpMkLst>
            <pc:docMk/>
            <pc:sldMk cId="1067586954" sldId="2076138223"/>
            <ac:cxnSpMk id="14" creationId="{FB1FF5DF-6BB2-479C-88DA-B401E09BB4A2}"/>
          </ac:cxnSpMkLst>
        </pc:cxnChg>
        <pc:cxnChg chg="mod topLvl">
          <ac:chgData name="Randy Patterson" userId="4fedd50b-8402-4cd0-8610-8ddae6ed2e68" providerId="ADAL" clId="{32AC4799-7144-4DE0-9507-1E7F442DA38D}" dt="2022-02-28T22:47:02.546" v="1247" actId="165"/>
          <ac:cxnSpMkLst>
            <pc:docMk/>
            <pc:sldMk cId="1067586954" sldId="2076138223"/>
            <ac:cxnSpMk id="29" creationId="{FCCB5E09-4DEB-4BC6-AA0C-07126FEECF4D}"/>
          </ac:cxnSpMkLst>
        </pc:cxnChg>
        <pc:cxnChg chg="mod topLvl">
          <ac:chgData name="Randy Patterson" userId="4fedd50b-8402-4cd0-8610-8ddae6ed2e68" providerId="ADAL" clId="{32AC4799-7144-4DE0-9507-1E7F442DA38D}" dt="2022-02-28T22:47:02.546" v="1247" actId="165"/>
          <ac:cxnSpMkLst>
            <pc:docMk/>
            <pc:sldMk cId="1067586954" sldId="2076138223"/>
            <ac:cxnSpMk id="36" creationId="{419B4ADF-F1CC-4A58-8423-15535C9A3A71}"/>
          </ac:cxnSpMkLst>
        </pc:cxnChg>
        <pc:cxnChg chg="mod topLvl">
          <ac:chgData name="Randy Patterson" userId="4fedd50b-8402-4cd0-8610-8ddae6ed2e68" providerId="ADAL" clId="{32AC4799-7144-4DE0-9507-1E7F442DA38D}" dt="2022-02-28T22:47:02.546" v="1247" actId="165"/>
          <ac:cxnSpMkLst>
            <pc:docMk/>
            <pc:sldMk cId="1067586954" sldId="2076138223"/>
            <ac:cxnSpMk id="38" creationId="{8028F6FE-410C-4925-A55F-2D00E3E7ACDD}"/>
          </ac:cxnSpMkLst>
        </pc:cxnChg>
        <pc:cxnChg chg="mod topLvl">
          <ac:chgData name="Randy Patterson" userId="4fedd50b-8402-4cd0-8610-8ddae6ed2e68" providerId="ADAL" clId="{32AC4799-7144-4DE0-9507-1E7F442DA38D}" dt="2022-02-28T22:47:02.546" v="1247" actId="165"/>
          <ac:cxnSpMkLst>
            <pc:docMk/>
            <pc:sldMk cId="1067586954" sldId="2076138223"/>
            <ac:cxnSpMk id="39" creationId="{41F6082F-0588-4102-A0DC-732561DDFD9B}"/>
          </ac:cxnSpMkLst>
        </pc:cxnChg>
        <pc:cxnChg chg="mod topLvl">
          <ac:chgData name="Randy Patterson" userId="4fedd50b-8402-4cd0-8610-8ddae6ed2e68" providerId="ADAL" clId="{32AC4799-7144-4DE0-9507-1E7F442DA38D}" dt="2022-02-28T22:47:02.546" v="1247" actId="165"/>
          <ac:cxnSpMkLst>
            <pc:docMk/>
            <pc:sldMk cId="1067586954" sldId="2076138223"/>
            <ac:cxnSpMk id="40" creationId="{CDD1737F-54E2-427E-BB30-4C177B01674A}"/>
          </ac:cxnSpMkLst>
        </pc:cxnChg>
        <pc:cxnChg chg="mod">
          <ac:chgData name="Randy Patterson" userId="4fedd50b-8402-4cd0-8610-8ddae6ed2e68" providerId="ADAL" clId="{32AC4799-7144-4DE0-9507-1E7F442DA38D}" dt="2022-02-27T22:22:03.274" v="892" actId="478"/>
          <ac:cxnSpMkLst>
            <pc:docMk/>
            <pc:sldMk cId="1067586954" sldId="2076138223"/>
            <ac:cxnSpMk id="65" creationId="{AB6130F7-1FEF-4167-A288-998F98B285EE}"/>
          </ac:cxnSpMkLst>
        </pc:cxnChg>
        <pc:cxnChg chg="mod">
          <ac:chgData name="Randy Patterson" userId="4fedd50b-8402-4cd0-8610-8ddae6ed2e68" providerId="ADAL" clId="{32AC4799-7144-4DE0-9507-1E7F442DA38D}" dt="2022-02-27T22:22:03.274" v="892" actId="478"/>
          <ac:cxnSpMkLst>
            <pc:docMk/>
            <pc:sldMk cId="1067586954" sldId="2076138223"/>
            <ac:cxnSpMk id="69" creationId="{0F6AE2E2-B65B-4FC8-8E4A-9723FE91C8DF}"/>
          </ac:cxnSpMkLst>
        </pc:cxnChg>
      </pc:sldChg>
      <pc:sldChg chg="addSp delSp modSp mod delAnim modAnim modNotesTx">
        <pc:chgData name="Randy Patterson" userId="4fedd50b-8402-4cd0-8610-8ddae6ed2e68" providerId="ADAL" clId="{32AC4799-7144-4DE0-9507-1E7F442DA38D}" dt="2022-03-02T18:07:55.151" v="3349" actId="1036"/>
        <pc:sldMkLst>
          <pc:docMk/>
          <pc:sldMk cId="1435781650" sldId="2076138223"/>
        </pc:sldMkLst>
        <pc:spChg chg="mod">
          <ac:chgData name="Randy Patterson" userId="4fedd50b-8402-4cd0-8610-8ddae6ed2e68" providerId="ADAL" clId="{32AC4799-7144-4DE0-9507-1E7F442DA38D}" dt="2022-03-02T15:40:48.459" v="3294" actId="1076"/>
          <ac:spMkLst>
            <pc:docMk/>
            <pc:sldMk cId="1435781650" sldId="2076138223"/>
            <ac:spMk id="3" creationId="{4C7C9AEA-FD89-4A0F-8C8D-7422E9FEFBFF}"/>
          </ac:spMkLst>
        </pc:spChg>
        <pc:spChg chg="mod">
          <ac:chgData name="Randy Patterson" userId="4fedd50b-8402-4cd0-8610-8ddae6ed2e68" providerId="ADAL" clId="{32AC4799-7144-4DE0-9507-1E7F442DA38D}" dt="2022-03-02T15:40:48.459" v="3294" actId="1076"/>
          <ac:spMkLst>
            <pc:docMk/>
            <pc:sldMk cId="1435781650" sldId="2076138223"/>
            <ac:spMk id="4" creationId="{7EC8DD96-C1D4-4F11-8298-E6969615C153}"/>
          </ac:spMkLst>
        </pc:spChg>
        <pc:spChg chg="mod">
          <ac:chgData name="Randy Patterson" userId="4fedd50b-8402-4cd0-8610-8ddae6ed2e68" providerId="ADAL" clId="{32AC4799-7144-4DE0-9507-1E7F442DA38D}" dt="2022-03-02T15:40:48.459" v="3294" actId="1076"/>
          <ac:spMkLst>
            <pc:docMk/>
            <pc:sldMk cId="1435781650" sldId="2076138223"/>
            <ac:spMk id="13" creationId="{9B3D6A94-DBB4-44DC-8B38-14659863A730}"/>
          </ac:spMkLst>
        </pc:spChg>
        <pc:spChg chg="add mod">
          <ac:chgData name="Randy Patterson" userId="4fedd50b-8402-4cd0-8610-8ddae6ed2e68" providerId="ADAL" clId="{32AC4799-7144-4DE0-9507-1E7F442DA38D}" dt="2022-03-02T15:42:54.023" v="3331" actId="1076"/>
          <ac:spMkLst>
            <pc:docMk/>
            <pc:sldMk cId="1435781650" sldId="2076138223"/>
            <ac:spMk id="20" creationId="{876FF625-FBBC-4426-AC90-A799988DF5D1}"/>
          </ac:spMkLst>
        </pc:spChg>
        <pc:spChg chg="mod">
          <ac:chgData name="Randy Patterson" userId="4fedd50b-8402-4cd0-8610-8ddae6ed2e68" providerId="ADAL" clId="{32AC4799-7144-4DE0-9507-1E7F442DA38D}" dt="2022-03-02T15:27:15.734" v="3161" actId="20577"/>
          <ac:spMkLst>
            <pc:docMk/>
            <pc:sldMk cId="1435781650" sldId="2076138223"/>
            <ac:spMk id="28" creationId="{CA3CFF53-0993-493D-931A-C8111EEF0DEA}"/>
          </ac:spMkLst>
        </pc:spChg>
        <pc:spChg chg="mod">
          <ac:chgData name="Randy Patterson" userId="4fedd50b-8402-4cd0-8610-8ddae6ed2e68" providerId="ADAL" clId="{32AC4799-7144-4DE0-9507-1E7F442DA38D}" dt="2022-03-02T15:40:48.459" v="3294" actId="1076"/>
          <ac:spMkLst>
            <pc:docMk/>
            <pc:sldMk cId="1435781650" sldId="2076138223"/>
            <ac:spMk id="50" creationId="{32A87752-0FF8-4DEA-9EEA-8731EC6DFAD0}"/>
          </ac:spMkLst>
        </pc:spChg>
        <pc:spChg chg="mod">
          <ac:chgData name="Randy Patterson" userId="4fedd50b-8402-4cd0-8610-8ddae6ed2e68" providerId="ADAL" clId="{32AC4799-7144-4DE0-9507-1E7F442DA38D}" dt="2022-03-02T15:42:23.292" v="3317" actId="1036"/>
          <ac:spMkLst>
            <pc:docMk/>
            <pc:sldMk cId="1435781650" sldId="2076138223"/>
            <ac:spMk id="51" creationId="{E08D91CE-DAC5-499C-B395-CD975F243BDA}"/>
          </ac:spMkLst>
        </pc:spChg>
        <pc:spChg chg="mod">
          <ac:chgData name="Randy Patterson" userId="4fedd50b-8402-4cd0-8610-8ddae6ed2e68" providerId="ADAL" clId="{32AC4799-7144-4DE0-9507-1E7F442DA38D}" dt="2022-03-02T15:33:01.801" v="3206"/>
          <ac:spMkLst>
            <pc:docMk/>
            <pc:sldMk cId="1435781650" sldId="2076138223"/>
            <ac:spMk id="54" creationId="{25B806DE-34CF-4195-81A3-3E8555C2ACD6}"/>
          </ac:spMkLst>
        </pc:spChg>
        <pc:spChg chg="mod">
          <ac:chgData name="Randy Patterson" userId="4fedd50b-8402-4cd0-8610-8ddae6ed2e68" providerId="ADAL" clId="{32AC4799-7144-4DE0-9507-1E7F442DA38D}" dt="2022-03-02T15:33:01.801" v="3206"/>
          <ac:spMkLst>
            <pc:docMk/>
            <pc:sldMk cId="1435781650" sldId="2076138223"/>
            <ac:spMk id="55" creationId="{7F2CB66C-FFF8-435D-8AEC-04A46A995799}"/>
          </ac:spMkLst>
        </pc:spChg>
        <pc:spChg chg="mod">
          <ac:chgData name="Randy Patterson" userId="4fedd50b-8402-4cd0-8610-8ddae6ed2e68" providerId="ADAL" clId="{32AC4799-7144-4DE0-9507-1E7F442DA38D}" dt="2022-03-02T15:40:38.944" v="3293" actId="1076"/>
          <ac:spMkLst>
            <pc:docMk/>
            <pc:sldMk cId="1435781650" sldId="2076138223"/>
            <ac:spMk id="57" creationId="{76E17354-B7E9-4A0B-AAE0-E95480E4E0E5}"/>
          </ac:spMkLst>
        </pc:spChg>
        <pc:spChg chg="mod">
          <ac:chgData name="Randy Patterson" userId="4fedd50b-8402-4cd0-8610-8ddae6ed2e68" providerId="ADAL" clId="{32AC4799-7144-4DE0-9507-1E7F442DA38D}" dt="2022-03-02T15:40:48.459" v="3294" actId="1076"/>
          <ac:spMkLst>
            <pc:docMk/>
            <pc:sldMk cId="1435781650" sldId="2076138223"/>
            <ac:spMk id="58" creationId="{F7D98497-310E-449B-A581-BDE56606E3D6}"/>
          </ac:spMkLst>
        </pc:spChg>
        <pc:spChg chg="del">
          <ac:chgData name="Randy Patterson" userId="4fedd50b-8402-4cd0-8610-8ddae6ed2e68" providerId="ADAL" clId="{32AC4799-7144-4DE0-9507-1E7F442DA38D}" dt="2022-03-02T15:27:23.033" v="3162" actId="478"/>
          <ac:spMkLst>
            <pc:docMk/>
            <pc:sldMk cId="1435781650" sldId="2076138223"/>
            <ac:spMk id="60" creationId="{CF63C269-04E7-4C81-A2A2-74FDE0F91937}"/>
          </ac:spMkLst>
        </pc:spChg>
        <pc:spChg chg="mod">
          <ac:chgData name="Randy Patterson" userId="4fedd50b-8402-4cd0-8610-8ddae6ed2e68" providerId="ADAL" clId="{32AC4799-7144-4DE0-9507-1E7F442DA38D}" dt="2022-03-02T15:33:01.801" v="3206"/>
          <ac:spMkLst>
            <pc:docMk/>
            <pc:sldMk cId="1435781650" sldId="2076138223"/>
            <ac:spMk id="63" creationId="{AAB48EF4-5CE0-480A-AD42-7C15F69668D8}"/>
          </ac:spMkLst>
        </pc:spChg>
        <pc:spChg chg="mod">
          <ac:chgData name="Randy Patterson" userId="4fedd50b-8402-4cd0-8610-8ddae6ed2e68" providerId="ADAL" clId="{32AC4799-7144-4DE0-9507-1E7F442DA38D}" dt="2022-03-02T15:40:48.459" v="3294" actId="1076"/>
          <ac:spMkLst>
            <pc:docMk/>
            <pc:sldMk cId="1435781650" sldId="2076138223"/>
            <ac:spMk id="64" creationId="{A82869E9-2755-4868-B7DE-84BA71D1D936}"/>
          </ac:spMkLst>
        </pc:spChg>
        <pc:spChg chg="mod">
          <ac:chgData name="Randy Patterson" userId="4fedd50b-8402-4cd0-8610-8ddae6ed2e68" providerId="ADAL" clId="{32AC4799-7144-4DE0-9507-1E7F442DA38D}" dt="2022-03-02T15:33:01.801" v="3206"/>
          <ac:spMkLst>
            <pc:docMk/>
            <pc:sldMk cId="1435781650" sldId="2076138223"/>
            <ac:spMk id="65" creationId="{E6122A35-5D20-4F61-A475-EA9F01F087C4}"/>
          </ac:spMkLst>
        </pc:spChg>
        <pc:spChg chg="mod">
          <ac:chgData name="Randy Patterson" userId="4fedd50b-8402-4cd0-8610-8ddae6ed2e68" providerId="ADAL" clId="{32AC4799-7144-4DE0-9507-1E7F442DA38D}" dt="2022-03-02T15:33:01.801" v="3206"/>
          <ac:spMkLst>
            <pc:docMk/>
            <pc:sldMk cId="1435781650" sldId="2076138223"/>
            <ac:spMk id="67" creationId="{27ED50DB-BB53-4300-BB0D-26B59BA0A89D}"/>
          </ac:spMkLst>
        </pc:spChg>
        <pc:spChg chg="mod">
          <ac:chgData name="Randy Patterson" userId="4fedd50b-8402-4cd0-8610-8ddae6ed2e68" providerId="ADAL" clId="{32AC4799-7144-4DE0-9507-1E7F442DA38D}" dt="2022-03-02T15:33:01.801" v="3206"/>
          <ac:spMkLst>
            <pc:docMk/>
            <pc:sldMk cId="1435781650" sldId="2076138223"/>
            <ac:spMk id="70" creationId="{A08F62CF-04CE-4708-BF9C-49B4E1BE02EC}"/>
          </ac:spMkLst>
        </pc:spChg>
        <pc:spChg chg="mod">
          <ac:chgData name="Randy Patterson" userId="4fedd50b-8402-4cd0-8610-8ddae6ed2e68" providerId="ADAL" clId="{32AC4799-7144-4DE0-9507-1E7F442DA38D}" dt="2022-03-02T15:40:48.459" v="3294" actId="1076"/>
          <ac:spMkLst>
            <pc:docMk/>
            <pc:sldMk cId="1435781650" sldId="2076138223"/>
            <ac:spMk id="72" creationId="{A2ED4577-FCD8-4702-9263-ADB07AA2B6CD}"/>
          </ac:spMkLst>
        </pc:spChg>
        <pc:spChg chg="add mod">
          <ac:chgData name="Randy Patterson" userId="4fedd50b-8402-4cd0-8610-8ddae6ed2e68" providerId="ADAL" clId="{32AC4799-7144-4DE0-9507-1E7F442DA38D}" dt="2022-03-02T15:40:48.459" v="3294" actId="1076"/>
          <ac:spMkLst>
            <pc:docMk/>
            <pc:sldMk cId="1435781650" sldId="2076138223"/>
            <ac:spMk id="73" creationId="{3804C255-7D82-4F75-BC80-A44B24315A03}"/>
          </ac:spMkLst>
        </pc:spChg>
        <pc:spChg chg="add mod">
          <ac:chgData name="Randy Patterson" userId="4fedd50b-8402-4cd0-8610-8ddae6ed2e68" providerId="ADAL" clId="{32AC4799-7144-4DE0-9507-1E7F442DA38D}" dt="2022-03-02T15:40:48.459" v="3294" actId="1076"/>
          <ac:spMkLst>
            <pc:docMk/>
            <pc:sldMk cId="1435781650" sldId="2076138223"/>
            <ac:spMk id="75" creationId="{4A20F93D-FFE4-4E2E-94D0-7B9CA5EC2453}"/>
          </ac:spMkLst>
        </pc:spChg>
        <pc:spChg chg="add mod">
          <ac:chgData name="Randy Patterson" userId="4fedd50b-8402-4cd0-8610-8ddae6ed2e68" providerId="ADAL" clId="{32AC4799-7144-4DE0-9507-1E7F442DA38D}" dt="2022-03-02T15:40:48.459" v="3294" actId="1076"/>
          <ac:spMkLst>
            <pc:docMk/>
            <pc:sldMk cId="1435781650" sldId="2076138223"/>
            <ac:spMk id="79" creationId="{71FD2A1E-A860-4FAE-B860-A93AF8070945}"/>
          </ac:spMkLst>
        </pc:spChg>
        <pc:spChg chg="add mod">
          <ac:chgData name="Randy Patterson" userId="4fedd50b-8402-4cd0-8610-8ddae6ed2e68" providerId="ADAL" clId="{32AC4799-7144-4DE0-9507-1E7F442DA38D}" dt="2022-03-02T15:40:48.459" v="3294" actId="1076"/>
          <ac:spMkLst>
            <pc:docMk/>
            <pc:sldMk cId="1435781650" sldId="2076138223"/>
            <ac:spMk id="80" creationId="{F230AF5B-4050-4902-921A-719B90A3568F}"/>
          </ac:spMkLst>
        </pc:spChg>
        <pc:spChg chg="mod">
          <ac:chgData name="Randy Patterson" userId="4fedd50b-8402-4cd0-8610-8ddae6ed2e68" providerId="ADAL" clId="{32AC4799-7144-4DE0-9507-1E7F442DA38D}" dt="2022-03-02T15:41:32.464" v="3298" actId="14100"/>
          <ac:spMkLst>
            <pc:docMk/>
            <pc:sldMk cId="1435781650" sldId="2076138223"/>
            <ac:spMk id="83" creationId="{44BDD24B-D2C7-4D26-87CB-72E4FA1A4028}"/>
          </ac:spMkLst>
        </pc:spChg>
        <pc:spChg chg="mod">
          <ac:chgData name="Randy Patterson" userId="4fedd50b-8402-4cd0-8610-8ddae6ed2e68" providerId="ADAL" clId="{32AC4799-7144-4DE0-9507-1E7F442DA38D}" dt="2022-03-02T15:33:01.801" v="3206"/>
          <ac:spMkLst>
            <pc:docMk/>
            <pc:sldMk cId="1435781650" sldId="2076138223"/>
            <ac:spMk id="84" creationId="{52AEB17F-9280-4757-AA4D-CF9975A3EF17}"/>
          </ac:spMkLst>
        </pc:spChg>
        <pc:spChg chg="mod">
          <ac:chgData name="Randy Patterson" userId="4fedd50b-8402-4cd0-8610-8ddae6ed2e68" providerId="ADAL" clId="{32AC4799-7144-4DE0-9507-1E7F442DA38D}" dt="2022-03-02T18:07:55.151" v="3349" actId="1036"/>
          <ac:spMkLst>
            <pc:docMk/>
            <pc:sldMk cId="1435781650" sldId="2076138223"/>
            <ac:spMk id="85" creationId="{F3332CA6-B465-42AB-8799-CD71224B97FE}"/>
          </ac:spMkLst>
        </pc:spChg>
        <pc:spChg chg="mod">
          <ac:chgData name="Randy Patterson" userId="4fedd50b-8402-4cd0-8610-8ddae6ed2e68" providerId="ADAL" clId="{32AC4799-7144-4DE0-9507-1E7F442DA38D}" dt="2022-03-02T15:33:01.801" v="3206"/>
          <ac:spMkLst>
            <pc:docMk/>
            <pc:sldMk cId="1435781650" sldId="2076138223"/>
            <ac:spMk id="87" creationId="{658DCCB5-675C-4B4C-BF76-509F9AB4AA76}"/>
          </ac:spMkLst>
        </pc:spChg>
        <pc:spChg chg="mod">
          <ac:chgData name="Randy Patterson" userId="4fedd50b-8402-4cd0-8610-8ddae6ed2e68" providerId="ADAL" clId="{32AC4799-7144-4DE0-9507-1E7F442DA38D}" dt="2022-03-02T15:33:01.801" v="3206"/>
          <ac:spMkLst>
            <pc:docMk/>
            <pc:sldMk cId="1435781650" sldId="2076138223"/>
            <ac:spMk id="88" creationId="{03BB7F6C-1589-43F4-AF6F-E1F818548AF4}"/>
          </ac:spMkLst>
        </pc:spChg>
        <pc:spChg chg="add mod">
          <ac:chgData name="Randy Patterson" userId="4fedd50b-8402-4cd0-8610-8ddae6ed2e68" providerId="ADAL" clId="{32AC4799-7144-4DE0-9507-1E7F442DA38D}" dt="2022-03-02T15:40:48.459" v="3294" actId="1076"/>
          <ac:spMkLst>
            <pc:docMk/>
            <pc:sldMk cId="1435781650" sldId="2076138223"/>
            <ac:spMk id="90" creationId="{92A01559-D872-4E0B-8C4F-284D4400564F}"/>
          </ac:spMkLst>
        </pc:spChg>
        <pc:grpChg chg="mod">
          <ac:chgData name="Randy Patterson" userId="4fedd50b-8402-4cd0-8610-8ddae6ed2e68" providerId="ADAL" clId="{32AC4799-7144-4DE0-9507-1E7F442DA38D}" dt="2022-03-02T15:40:48.459" v="3294" actId="1076"/>
          <ac:grpSpMkLst>
            <pc:docMk/>
            <pc:sldMk cId="1435781650" sldId="2076138223"/>
            <ac:grpSpMk id="5" creationId="{7D060B21-0847-4FBF-8639-CFEB00F8E41A}"/>
          </ac:grpSpMkLst>
        </pc:grpChg>
        <pc:grpChg chg="mod">
          <ac:chgData name="Randy Patterson" userId="4fedd50b-8402-4cd0-8610-8ddae6ed2e68" providerId="ADAL" clId="{32AC4799-7144-4DE0-9507-1E7F442DA38D}" dt="2022-03-02T15:40:48.459" v="3294" actId="1076"/>
          <ac:grpSpMkLst>
            <pc:docMk/>
            <pc:sldMk cId="1435781650" sldId="2076138223"/>
            <ac:grpSpMk id="15" creationId="{9448C98C-5BA6-49B6-8AD7-F2E878CBD7A1}"/>
          </ac:grpSpMkLst>
        </pc:grpChg>
        <pc:grpChg chg="mod">
          <ac:chgData name="Randy Patterson" userId="4fedd50b-8402-4cd0-8610-8ddae6ed2e68" providerId="ADAL" clId="{32AC4799-7144-4DE0-9507-1E7F442DA38D}" dt="2022-03-02T15:42:46.765" v="3330" actId="1036"/>
          <ac:grpSpMkLst>
            <pc:docMk/>
            <pc:sldMk cId="1435781650" sldId="2076138223"/>
            <ac:grpSpMk id="16" creationId="{FB44963C-B729-4472-9A1D-9870E628C74D}"/>
          </ac:grpSpMkLst>
        </pc:grpChg>
        <pc:grpChg chg="mod">
          <ac:chgData name="Randy Patterson" userId="4fedd50b-8402-4cd0-8610-8ddae6ed2e68" providerId="ADAL" clId="{32AC4799-7144-4DE0-9507-1E7F442DA38D}" dt="2022-03-02T15:40:48.459" v="3294" actId="1076"/>
          <ac:grpSpMkLst>
            <pc:docMk/>
            <pc:sldMk cId="1435781650" sldId="2076138223"/>
            <ac:grpSpMk id="35" creationId="{1BAD326C-D86B-4752-A98E-3BA3B52AE7E4}"/>
          </ac:grpSpMkLst>
        </pc:grpChg>
        <pc:grpChg chg="mod">
          <ac:chgData name="Randy Patterson" userId="4fedd50b-8402-4cd0-8610-8ddae6ed2e68" providerId="ADAL" clId="{32AC4799-7144-4DE0-9507-1E7F442DA38D}" dt="2022-03-02T15:40:48.459" v="3294" actId="1076"/>
          <ac:grpSpMkLst>
            <pc:docMk/>
            <pc:sldMk cId="1435781650" sldId="2076138223"/>
            <ac:grpSpMk id="38" creationId="{7EDFA5D3-08D5-420B-811E-D2531D179A0C}"/>
          </ac:grpSpMkLst>
        </pc:grpChg>
        <pc:grpChg chg="add mod">
          <ac:chgData name="Randy Patterson" userId="4fedd50b-8402-4cd0-8610-8ddae6ed2e68" providerId="ADAL" clId="{32AC4799-7144-4DE0-9507-1E7F442DA38D}" dt="2022-03-02T15:40:48.459" v="3294" actId="1076"/>
          <ac:grpSpMkLst>
            <pc:docMk/>
            <pc:sldMk cId="1435781650" sldId="2076138223"/>
            <ac:grpSpMk id="52" creationId="{BF823FAE-50BD-49DB-96EE-7DFC8059EB9F}"/>
          </ac:grpSpMkLst>
        </pc:grpChg>
        <pc:grpChg chg="mod">
          <ac:chgData name="Randy Patterson" userId="4fedd50b-8402-4cd0-8610-8ddae6ed2e68" providerId="ADAL" clId="{32AC4799-7144-4DE0-9507-1E7F442DA38D}" dt="2022-03-02T15:33:01.801" v="3206"/>
          <ac:grpSpMkLst>
            <pc:docMk/>
            <pc:sldMk cId="1435781650" sldId="2076138223"/>
            <ac:grpSpMk id="53" creationId="{876C103F-C0AE-4C30-BFBF-94FEA8C41420}"/>
          </ac:grpSpMkLst>
        </pc:grpChg>
        <pc:grpChg chg="mod">
          <ac:chgData name="Randy Patterson" userId="4fedd50b-8402-4cd0-8610-8ddae6ed2e68" providerId="ADAL" clId="{32AC4799-7144-4DE0-9507-1E7F442DA38D}" dt="2022-03-02T15:33:01.801" v="3206"/>
          <ac:grpSpMkLst>
            <pc:docMk/>
            <pc:sldMk cId="1435781650" sldId="2076138223"/>
            <ac:grpSpMk id="59" creationId="{4A0F0472-60E8-4804-B5D0-3B123B37F8E6}"/>
          </ac:grpSpMkLst>
        </pc:grpChg>
        <pc:grpChg chg="mod">
          <ac:chgData name="Randy Patterson" userId="4fedd50b-8402-4cd0-8610-8ddae6ed2e68" providerId="ADAL" clId="{32AC4799-7144-4DE0-9507-1E7F442DA38D}" dt="2022-03-02T15:33:01.801" v="3206"/>
          <ac:grpSpMkLst>
            <pc:docMk/>
            <pc:sldMk cId="1435781650" sldId="2076138223"/>
            <ac:grpSpMk id="61" creationId="{B4CF942D-2352-4486-BD75-EE2274E0154B}"/>
          </ac:grpSpMkLst>
        </pc:grpChg>
        <pc:grpChg chg="mod">
          <ac:chgData name="Randy Patterson" userId="4fedd50b-8402-4cd0-8610-8ddae6ed2e68" providerId="ADAL" clId="{32AC4799-7144-4DE0-9507-1E7F442DA38D}" dt="2022-03-02T15:33:01.801" v="3206"/>
          <ac:grpSpMkLst>
            <pc:docMk/>
            <pc:sldMk cId="1435781650" sldId="2076138223"/>
            <ac:grpSpMk id="62" creationId="{9485C720-1A16-40C9-9E3E-01568A80BB12}"/>
          </ac:grpSpMkLst>
        </pc:grpChg>
        <pc:grpChg chg="add mod">
          <ac:chgData name="Randy Patterson" userId="4fedd50b-8402-4cd0-8610-8ddae6ed2e68" providerId="ADAL" clId="{32AC4799-7144-4DE0-9507-1E7F442DA38D}" dt="2022-03-02T15:40:48.459" v="3294" actId="1076"/>
          <ac:grpSpMkLst>
            <pc:docMk/>
            <pc:sldMk cId="1435781650" sldId="2076138223"/>
            <ac:grpSpMk id="82" creationId="{6BDB2645-9317-43FA-AE2B-3EF7EBD6402D}"/>
          </ac:grpSpMkLst>
        </pc:grpChg>
        <pc:grpChg chg="mod">
          <ac:chgData name="Randy Patterson" userId="4fedd50b-8402-4cd0-8610-8ddae6ed2e68" providerId="ADAL" clId="{32AC4799-7144-4DE0-9507-1E7F442DA38D}" dt="2022-03-02T15:33:01.801" v="3206"/>
          <ac:grpSpMkLst>
            <pc:docMk/>
            <pc:sldMk cId="1435781650" sldId="2076138223"/>
            <ac:grpSpMk id="86" creationId="{5B2371B8-7A3E-43E6-9672-C3B46DCAA1A3}"/>
          </ac:grpSpMkLst>
        </pc:grpChg>
        <pc:picChg chg="mod">
          <ac:chgData name="Randy Patterson" userId="4fedd50b-8402-4cd0-8610-8ddae6ed2e68" providerId="ADAL" clId="{32AC4799-7144-4DE0-9507-1E7F442DA38D}" dt="2022-03-02T15:40:48.459" v="3294" actId="1076"/>
          <ac:picMkLst>
            <pc:docMk/>
            <pc:sldMk cId="1435781650" sldId="2076138223"/>
            <ac:picMk id="43" creationId="{5C2FD7D4-8AF6-4E3B-B9B4-399D391D293C}"/>
          </ac:picMkLst>
        </pc:picChg>
        <pc:picChg chg="mod">
          <ac:chgData name="Randy Patterson" userId="4fedd50b-8402-4cd0-8610-8ddae6ed2e68" providerId="ADAL" clId="{32AC4799-7144-4DE0-9507-1E7F442DA38D}" dt="2022-03-02T15:40:48.459" v="3294" actId="1076"/>
          <ac:picMkLst>
            <pc:docMk/>
            <pc:sldMk cId="1435781650" sldId="2076138223"/>
            <ac:picMk id="44" creationId="{A2B53C16-E73A-4203-BEB2-8EB4C6D90D33}"/>
          </ac:picMkLst>
        </pc:picChg>
        <pc:picChg chg="mod">
          <ac:chgData name="Randy Patterson" userId="4fedd50b-8402-4cd0-8610-8ddae6ed2e68" providerId="ADAL" clId="{32AC4799-7144-4DE0-9507-1E7F442DA38D}" dt="2022-03-02T15:40:48.459" v="3294" actId="1076"/>
          <ac:picMkLst>
            <pc:docMk/>
            <pc:sldMk cId="1435781650" sldId="2076138223"/>
            <ac:picMk id="45" creationId="{6F4C1F0A-6C9D-4244-A207-D91AE427E97C}"/>
          </ac:picMkLst>
        </pc:picChg>
        <pc:picChg chg="mod">
          <ac:chgData name="Randy Patterson" userId="4fedd50b-8402-4cd0-8610-8ddae6ed2e68" providerId="ADAL" clId="{32AC4799-7144-4DE0-9507-1E7F442DA38D}" dt="2022-03-02T15:40:38.944" v="3293" actId="1076"/>
          <ac:picMkLst>
            <pc:docMk/>
            <pc:sldMk cId="1435781650" sldId="2076138223"/>
            <ac:picMk id="56" creationId="{B8816787-7F42-48C0-ABF5-00A9FBCF0DFA}"/>
          </ac:picMkLst>
        </pc:picChg>
        <pc:picChg chg="mod">
          <ac:chgData name="Randy Patterson" userId="4fedd50b-8402-4cd0-8610-8ddae6ed2e68" providerId="ADAL" clId="{32AC4799-7144-4DE0-9507-1E7F442DA38D}" dt="2022-03-02T15:33:01.801" v="3206"/>
          <ac:picMkLst>
            <pc:docMk/>
            <pc:sldMk cId="1435781650" sldId="2076138223"/>
            <ac:picMk id="66" creationId="{C1CB27B2-A09E-427A-84FB-E7685087B69E}"/>
          </ac:picMkLst>
        </pc:picChg>
        <pc:picChg chg="mod">
          <ac:chgData name="Randy Patterson" userId="4fedd50b-8402-4cd0-8610-8ddae6ed2e68" providerId="ADAL" clId="{32AC4799-7144-4DE0-9507-1E7F442DA38D}" dt="2022-03-02T15:33:01.801" v="3206"/>
          <ac:picMkLst>
            <pc:docMk/>
            <pc:sldMk cId="1435781650" sldId="2076138223"/>
            <ac:picMk id="68" creationId="{2DDBE6CB-2A6E-46A7-9FEF-EEC04BAAA345}"/>
          </ac:picMkLst>
        </pc:picChg>
        <pc:picChg chg="mod">
          <ac:chgData name="Randy Patterson" userId="4fedd50b-8402-4cd0-8610-8ddae6ed2e68" providerId="ADAL" clId="{32AC4799-7144-4DE0-9507-1E7F442DA38D}" dt="2022-03-02T15:33:01.801" v="3206"/>
          <ac:picMkLst>
            <pc:docMk/>
            <pc:sldMk cId="1435781650" sldId="2076138223"/>
            <ac:picMk id="69" creationId="{80FC6E05-79BB-4F3A-AC1D-BB9701072A05}"/>
          </ac:picMkLst>
        </pc:picChg>
        <pc:picChg chg="add mod">
          <ac:chgData name="Randy Patterson" userId="4fedd50b-8402-4cd0-8610-8ddae6ed2e68" providerId="ADAL" clId="{32AC4799-7144-4DE0-9507-1E7F442DA38D}" dt="2022-03-02T15:40:48.459" v="3294" actId="1076"/>
          <ac:picMkLst>
            <pc:docMk/>
            <pc:sldMk cId="1435781650" sldId="2076138223"/>
            <ac:picMk id="77" creationId="{A5F56B53-9486-4A36-8DA1-B53A989033AB}"/>
          </ac:picMkLst>
        </pc:picChg>
        <pc:picChg chg="add mod">
          <ac:chgData name="Randy Patterson" userId="4fedd50b-8402-4cd0-8610-8ddae6ed2e68" providerId="ADAL" clId="{32AC4799-7144-4DE0-9507-1E7F442DA38D}" dt="2022-03-02T15:40:48.459" v="3294" actId="1076"/>
          <ac:picMkLst>
            <pc:docMk/>
            <pc:sldMk cId="1435781650" sldId="2076138223"/>
            <ac:picMk id="89" creationId="{9CC7F7D2-C97B-4FBF-89F9-3004B5FEE6AC}"/>
          </ac:picMkLst>
        </pc:picChg>
        <pc:cxnChg chg="mod">
          <ac:chgData name="Randy Patterson" userId="4fedd50b-8402-4cd0-8610-8ddae6ed2e68" providerId="ADAL" clId="{32AC4799-7144-4DE0-9507-1E7F442DA38D}" dt="2022-03-02T15:40:48.459" v="3294" actId="1076"/>
          <ac:cxnSpMkLst>
            <pc:docMk/>
            <pc:sldMk cId="1435781650" sldId="2076138223"/>
            <ac:cxnSpMk id="25" creationId="{9EA97F3F-984E-4486-8069-9DAC8691BDB8}"/>
          </ac:cxnSpMkLst>
        </pc:cxnChg>
        <pc:cxnChg chg="mod">
          <ac:chgData name="Randy Patterson" userId="4fedd50b-8402-4cd0-8610-8ddae6ed2e68" providerId="ADAL" clId="{32AC4799-7144-4DE0-9507-1E7F442DA38D}" dt="2022-03-02T15:40:48.459" v="3294" actId="1076"/>
          <ac:cxnSpMkLst>
            <pc:docMk/>
            <pc:sldMk cId="1435781650" sldId="2076138223"/>
            <ac:cxnSpMk id="27" creationId="{1F493335-9D08-42C5-BDE0-8D7F2CAE971E}"/>
          </ac:cxnSpMkLst>
        </pc:cxnChg>
        <pc:cxnChg chg="mod">
          <ac:chgData name="Randy Patterson" userId="4fedd50b-8402-4cd0-8610-8ddae6ed2e68" providerId="ADAL" clId="{32AC4799-7144-4DE0-9507-1E7F442DA38D}" dt="2022-03-02T15:40:48.459" v="3294" actId="1076"/>
          <ac:cxnSpMkLst>
            <pc:docMk/>
            <pc:sldMk cId="1435781650" sldId="2076138223"/>
            <ac:cxnSpMk id="30" creationId="{66265CE8-2C14-414E-B77C-F4B61D0FC952}"/>
          </ac:cxnSpMkLst>
        </pc:cxnChg>
        <pc:cxnChg chg="del">
          <ac:chgData name="Randy Patterson" userId="4fedd50b-8402-4cd0-8610-8ddae6ed2e68" providerId="ADAL" clId="{32AC4799-7144-4DE0-9507-1E7F442DA38D}" dt="2022-03-02T15:30:01.810" v="3191" actId="478"/>
          <ac:cxnSpMkLst>
            <pc:docMk/>
            <pc:sldMk cId="1435781650" sldId="2076138223"/>
            <ac:cxnSpMk id="46" creationId="{949A5208-5C14-4B06-ADA0-E5B18B0B09CA}"/>
          </ac:cxnSpMkLst>
        </pc:cxnChg>
        <pc:cxnChg chg="mod">
          <ac:chgData name="Randy Patterson" userId="4fedd50b-8402-4cd0-8610-8ddae6ed2e68" providerId="ADAL" clId="{32AC4799-7144-4DE0-9507-1E7F442DA38D}" dt="2022-03-02T15:40:48.459" v="3294" actId="1076"/>
          <ac:cxnSpMkLst>
            <pc:docMk/>
            <pc:sldMk cId="1435781650" sldId="2076138223"/>
            <ac:cxnSpMk id="71" creationId="{663A6199-173D-47F0-BFA4-67EE12D488F7}"/>
          </ac:cxnSpMkLst>
        </pc:cxnChg>
        <pc:cxnChg chg="mod">
          <ac:chgData name="Randy Patterson" userId="4fedd50b-8402-4cd0-8610-8ddae6ed2e68" providerId="ADAL" clId="{32AC4799-7144-4DE0-9507-1E7F442DA38D}" dt="2022-03-02T15:42:46.765" v="3330" actId="1036"/>
          <ac:cxnSpMkLst>
            <pc:docMk/>
            <pc:sldMk cId="1435781650" sldId="2076138223"/>
            <ac:cxnSpMk id="74" creationId="{DCAED455-6F2C-4411-B442-7F477B0BAC38}"/>
          </ac:cxnSpMkLst>
        </pc:cxnChg>
        <pc:cxnChg chg="del mod">
          <ac:chgData name="Randy Patterson" userId="4fedd50b-8402-4cd0-8610-8ddae6ed2e68" providerId="ADAL" clId="{32AC4799-7144-4DE0-9507-1E7F442DA38D}" dt="2022-03-02T15:28:32.623" v="3168" actId="478"/>
          <ac:cxnSpMkLst>
            <pc:docMk/>
            <pc:sldMk cId="1435781650" sldId="2076138223"/>
            <ac:cxnSpMk id="76" creationId="{9E2DD6F0-375E-47C2-9643-8242E4E1D794}"/>
          </ac:cxnSpMkLst>
        </pc:cxnChg>
        <pc:cxnChg chg="add mod">
          <ac:chgData name="Randy Patterson" userId="4fedd50b-8402-4cd0-8610-8ddae6ed2e68" providerId="ADAL" clId="{32AC4799-7144-4DE0-9507-1E7F442DA38D}" dt="2022-03-02T15:40:48.459" v="3294" actId="1076"/>
          <ac:cxnSpMkLst>
            <pc:docMk/>
            <pc:sldMk cId="1435781650" sldId="2076138223"/>
            <ac:cxnSpMk id="78" creationId="{7F80EC62-0DC9-4632-B598-C6BF8429A8F4}"/>
          </ac:cxnSpMkLst>
        </pc:cxnChg>
        <pc:cxnChg chg="mod">
          <ac:chgData name="Randy Patterson" userId="4fedd50b-8402-4cd0-8610-8ddae6ed2e68" providerId="ADAL" clId="{32AC4799-7144-4DE0-9507-1E7F442DA38D}" dt="2022-03-02T15:40:48.459" v="3294" actId="1076"/>
          <ac:cxnSpMkLst>
            <pc:docMk/>
            <pc:sldMk cId="1435781650" sldId="2076138223"/>
            <ac:cxnSpMk id="81" creationId="{28BF3F5E-8311-41E0-A9AE-B81D3CC03D5B}"/>
          </ac:cxnSpMkLst>
        </pc:cxnChg>
        <pc:cxnChg chg="add mod">
          <ac:chgData name="Randy Patterson" userId="4fedd50b-8402-4cd0-8610-8ddae6ed2e68" providerId="ADAL" clId="{32AC4799-7144-4DE0-9507-1E7F442DA38D}" dt="2022-03-02T15:40:48.459" v="3294" actId="1076"/>
          <ac:cxnSpMkLst>
            <pc:docMk/>
            <pc:sldMk cId="1435781650" sldId="2076138223"/>
            <ac:cxnSpMk id="91" creationId="{049E2BA2-2635-48C7-AD37-6F64857F8E53}"/>
          </ac:cxnSpMkLst>
        </pc:cxnChg>
        <pc:cxnChg chg="add mod">
          <ac:chgData name="Randy Patterson" userId="4fedd50b-8402-4cd0-8610-8ddae6ed2e68" providerId="ADAL" clId="{32AC4799-7144-4DE0-9507-1E7F442DA38D}" dt="2022-03-02T15:40:48.459" v="3294" actId="1076"/>
          <ac:cxnSpMkLst>
            <pc:docMk/>
            <pc:sldMk cId="1435781650" sldId="2076138223"/>
            <ac:cxnSpMk id="92" creationId="{858F8BC9-34F4-4676-80AD-6B256D4D51CB}"/>
          </ac:cxnSpMkLst>
        </pc:cxnChg>
        <pc:cxnChg chg="add mod">
          <ac:chgData name="Randy Patterson" userId="4fedd50b-8402-4cd0-8610-8ddae6ed2e68" providerId="ADAL" clId="{32AC4799-7144-4DE0-9507-1E7F442DA38D}" dt="2022-03-02T15:40:48.459" v="3294" actId="1076"/>
          <ac:cxnSpMkLst>
            <pc:docMk/>
            <pc:sldMk cId="1435781650" sldId="2076138223"/>
            <ac:cxnSpMk id="93" creationId="{C79398A9-BDDB-4725-92FB-C43B037B0420}"/>
          </ac:cxnSpMkLst>
        </pc:cxnChg>
      </pc:sldChg>
      <pc:sldChg chg="addSp delSp modSp mod modNotesTx">
        <pc:chgData name="Randy Patterson" userId="4fedd50b-8402-4cd0-8610-8ddae6ed2e68" providerId="ADAL" clId="{32AC4799-7144-4DE0-9507-1E7F442DA38D}" dt="2022-03-08T16:04:59.582" v="3822" actId="20577"/>
        <pc:sldMkLst>
          <pc:docMk/>
          <pc:sldMk cId="3557625366" sldId="2076138224"/>
        </pc:sldMkLst>
        <pc:spChg chg="mod">
          <ac:chgData name="Randy Patterson" userId="4fedd50b-8402-4cd0-8610-8ddae6ed2e68" providerId="ADAL" clId="{32AC4799-7144-4DE0-9507-1E7F442DA38D}" dt="2022-03-03T14:21:29.552" v="3361" actId="20577"/>
          <ac:spMkLst>
            <pc:docMk/>
            <pc:sldMk cId="3557625366" sldId="2076138224"/>
            <ac:spMk id="4" creationId="{00000000-0000-0000-0000-000000000000}"/>
          </ac:spMkLst>
        </pc:spChg>
        <pc:spChg chg="add del">
          <ac:chgData name="Randy Patterson" userId="4fedd50b-8402-4cd0-8610-8ddae6ed2e68" providerId="ADAL" clId="{32AC4799-7144-4DE0-9507-1E7F442DA38D}" dt="2022-03-08T15:59:29.456" v="3367" actId="22"/>
          <ac:spMkLst>
            <pc:docMk/>
            <pc:sldMk cId="3557625366" sldId="2076138224"/>
            <ac:spMk id="5" creationId="{79F01F8A-76A7-490D-9EE3-2070FFF4FE24}"/>
          </ac:spMkLst>
        </pc:spChg>
        <pc:spChg chg="add mod ord">
          <ac:chgData name="Randy Patterson" userId="4fedd50b-8402-4cd0-8610-8ddae6ed2e68" providerId="ADAL" clId="{32AC4799-7144-4DE0-9507-1E7F442DA38D}" dt="2022-03-08T16:00:49.784" v="3373" actId="167"/>
          <ac:spMkLst>
            <pc:docMk/>
            <pc:sldMk cId="3557625366" sldId="2076138224"/>
            <ac:spMk id="8" creationId="{819C4259-EF4D-4B3E-8CCF-FFC790B3D3B1}"/>
          </ac:spMkLst>
        </pc:spChg>
        <pc:picChg chg="add mod">
          <ac:chgData name="Randy Patterson" userId="4fedd50b-8402-4cd0-8610-8ddae6ed2e68" providerId="ADAL" clId="{32AC4799-7144-4DE0-9507-1E7F442DA38D}" dt="2022-03-08T16:00:57.418" v="3389" actId="1036"/>
          <ac:picMkLst>
            <pc:docMk/>
            <pc:sldMk cId="3557625366" sldId="2076138224"/>
            <ac:picMk id="7" creationId="{55CE69AB-8CD4-49FF-8F62-5C62FA14D1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3/22/2022 12:15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3/22/2022 12:13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ubernetes-sigs.github.io/cloud-provider-azure/topics/loadbalancer/#loadbalancer-annot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To receive traffic from outside the cluster requires Kubernetes to configure an external resource to route traffic to the service and pods.  This external resource will vary greatly depending the where it is being hosted.  Kubernetes provides a standard interface that cloud providers can use to implement their own Load Balancer. </a:t>
            </a:r>
          </a:p>
          <a:p>
            <a:pPr marL="0" indent="0">
              <a:buFont typeface="Wingdings" panose="05000000000000000000" pitchFamily="2" charset="2"/>
              <a:buNone/>
            </a:pPr>
            <a:r>
              <a:rPr lang="en-US" b="1" dirty="0"/>
              <a:t>&lt;click&gt;</a:t>
            </a:r>
            <a:r>
              <a:rPr lang="en-US" dirty="0"/>
              <a:t> In Azure, an Azure Load Balancer (ALB) standard SKU is used for services of type Load Balancer. </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Layer4 Load Balancing (TCP/UDP). No URL Routing, just IP and Port</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Each service that is managed by ALB is assigned an IP address</a:t>
            </a:r>
          </a:p>
          <a:p>
            <a:pPr marL="441582" marR="0" lvl="1"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ALB is also responsible for managing outbound or egress traffic from the cluster. (by default)</a:t>
            </a:r>
          </a:p>
          <a:p>
            <a:pPr marL="0" indent="0">
              <a:buFont typeface="Wingdings" panose="05000000000000000000" pitchFamily="2" charset="2"/>
              <a:buNone/>
            </a:pPr>
            <a:r>
              <a:rPr lang="en-US" b="1" dirty="0"/>
              <a:t>&lt;click&gt; </a:t>
            </a:r>
            <a:r>
              <a:rPr lang="en-US" b="0" dirty="0"/>
              <a:t>Creating a Load Balancer service is similar to a </a:t>
            </a:r>
            <a:r>
              <a:rPr lang="en-US" b="0" dirty="0" err="1"/>
              <a:t>ClusterIP</a:t>
            </a:r>
            <a:r>
              <a:rPr lang="en-US" b="0" dirty="0"/>
              <a:t> except the type is now set to Load Balancer</a:t>
            </a:r>
          </a:p>
          <a:p>
            <a:pPr marL="0" indent="0">
              <a:buFont typeface="Wingdings" panose="05000000000000000000" pitchFamily="2" charset="2"/>
              <a:buNone/>
            </a:pPr>
            <a:r>
              <a:rPr lang="en-US" b="1" dirty="0"/>
              <a:t>&lt;click&gt;</a:t>
            </a:r>
            <a:r>
              <a:rPr lang="en-US" b="0" dirty="0"/>
              <a:t> When a Service </a:t>
            </a:r>
            <a:r>
              <a:rPr lang="en-US" b="0" dirty="0" err="1"/>
              <a:t>LoadBalancer</a:t>
            </a:r>
            <a:r>
              <a:rPr lang="en-US" b="0" dirty="0"/>
              <a:t> is created, AKS will first request a public IP Address from Azure and assign it to the Azure Load Balancer. Routing rules are then configured that will route incoming traffic to your pods.</a:t>
            </a:r>
          </a:p>
          <a:p>
            <a:pPr marL="0" indent="0">
              <a:buFont typeface="Wingdings" panose="05000000000000000000" pitchFamily="2" charset="2"/>
              <a:buNone/>
            </a:pPr>
            <a:r>
              <a:rPr lang="en-US" b="1" dirty="0"/>
              <a:t>&lt;click&gt;</a:t>
            </a:r>
            <a:r>
              <a:rPr lang="en-US" b="0" dirty="0"/>
              <a:t> When traffic is received on the assigned </a:t>
            </a:r>
            <a:r>
              <a:rPr lang="en-US" b="0" dirty="0" err="1"/>
              <a:t>ip</a:t>
            </a:r>
            <a:r>
              <a:rPr lang="en-US" b="0" dirty="0"/>
              <a:t> address,  the ALB routes it to a node in AKS then to one of your pods</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Azure Load Balancer Annotations</a:t>
            </a:r>
          </a:p>
          <a:p>
            <a:pPr marL="0" indent="0">
              <a:buFont typeface="Wingdings" panose="05000000000000000000" pitchFamily="2" charset="2"/>
              <a:buNone/>
            </a:pPr>
            <a:r>
              <a:rPr lang="en-US" dirty="0"/>
              <a:t>https://kubernetes-sigs.github.io/cloud-provider-azure/topics/loadbalancer/#loadbalancer-annotations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Outbound Connections</a:t>
            </a:r>
          </a:p>
          <a:p>
            <a:pPr marL="0" indent="0">
              <a:buFont typeface="Wingdings" panose="05000000000000000000" pitchFamily="2" charset="2"/>
              <a:buNone/>
            </a:pPr>
            <a:r>
              <a:rPr lang="en-US" dirty="0"/>
              <a:t>https://docs.microsoft.com/en-us/azure/aks/load-balancer-standard#provide-your-own-outbound-public-ips-or-prefixes</a:t>
            </a:r>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5653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Annotations are simple key/value pairs added to the “metadata -&gt; annotations” section in your YAML files.</a:t>
            </a:r>
          </a:p>
          <a:p>
            <a:pPr marL="0" indent="0">
              <a:buFont typeface="Wingdings" panose="05000000000000000000" pitchFamily="2" charset="2"/>
              <a:buNone/>
            </a:pPr>
            <a:r>
              <a:rPr lang="en-US" dirty="0"/>
              <a:t>Annotations on Kubernetes config files are often used to apply additional configuration to a resource.  </a:t>
            </a:r>
          </a:p>
          <a:p>
            <a:pPr marL="0" indent="0">
              <a:buFont typeface="Wingdings" panose="05000000000000000000" pitchFamily="2" charset="2"/>
              <a:buNone/>
            </a:pPr>
            <a:r>
              <a:rPr lang="en-US" dirty="0"/>
              <a:t>The Azure Load Balancer takes advantage of this approach and defines several annotations that that can be used to add configuration.  Some common annotations include </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View the Documentation </a:t>
            </a:r>
          </a:p>
          <a:p>
            <a:pPr marL="0" indent="0">
              <a:buFont typeface="Wingdings" panose="05000000000000000000" pitchFamily="2" charset="2"/>
              <a:buNone/>
            </a:pPr>
            <a:r>
              <a:rPr lang="en-US" dirty="0">
                <a:hlinkClick r:id="rId3"/>
              </a:rPr>
              <a:t>Azure </a:t>
            </a:r>
            <a:r>
              <a:rPr lang="en-US" dirty="0" err="1">
                <a:hlinkClick r:id="rId3"/>
              </a:rPr>
              <a:t>LoadBalancer</a:t>
            </a:r>
            <a:r>
              <a:rPr lang="en-US" dirty="0">
                <a:hlinkClick r:id="rId3"/>
              </a:rPr>
              <a:t> | Cloud Provider Azure (kubernetes-sigs.github.io)</a:t>
            </a: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55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Using the annotations you can configure the Load Balancer to map an IP Address from the VNET to your pods instead of a Public IP Address.  Only the resources that have access to the VNET can access your Pods.  Internal use only </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741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DEMO-2 Script</a:t>
            </a:r>
          </a:p>
          <a:p>
            <a:r>
              <a:rPr lang="en-US" dirty="0"/>
              <a:t>Review that his demo will deploy a web application that uses the API from the previous demo.  Then we will deploy a </a:t>
            </a:r>
            <a:r>
              <a:rPr lang="en-US" dirty="0" err="1"/>
              <a:t>LoadBalancer</a:t>
            </a:r>
            <a:r>
              <a:rPr lang="en-US" dirty="0"/>
              <a:t> Service with a public facing IP Address.  </a:t>
            </a:r>
          </a:p>
          <a:p>
            <a:endParaRPr lang="en-US" dirty="0"/>
          </a:p>
          <a:p>
            <a:r>
              <a:rPr lang="en-US" dirty="0"/>
              <a:t>NOTE:  Notice the Load Balancer is NOT a resource managed by Kubernetes but is instead managed by Azure (Usually sits in the same VNET as Kubernetes)</a:t>
            </a:r>
          </a:p>
          <a:p>
            <a:endParaRPr lang="en-US" dirty="0"/>
          </a:p>
          <a:p>
            <a:endParaRPr lang="en-US" dirty="0"/>
          </a:p>
          <a:p>
            <a:r>
              <a:rPr lang="en-US" dirty="0"/>
              <a:t>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803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2826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3/22/2022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34502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 ingress controller is an important resource in any infrastructure as it handles Layer 7 ingress routing rules and security.  There are many options to chose from and Kubernetes did not want to force an opinion, so it left the controller implementation up to the cluster administrator to chose one that is optimized for their environment.  </a:t>
            </a:r>
          </a:p>
          <a:p>
            <a:endParaRPr lang="en-US" dirty="0"/>
          </a:p>
          <a:p>
            <a:r>
              <a:rPr lang="en-US" dirty="0"/>
              <a:t>Ingress-controller then ingress </a:t>
            </a:r>
          </a:p>
          <a:p>
            <a:r>
              <a:rPr lang="en-US" dirty="0"/>
              <a:t>Review Architecture, Layer 7 and custom controllers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29958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68550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 Hostname can be used to route incoming request to the correct service</a:t>
            </a:r>
          </a:p>
          <a:p>
            <a:r>
              <a:rPr lang="en-US" dirty="0"/>
              <a:t>&lt;click&gt; Different hostnames can route to different services </a:t>
            </a:r>
          </a:p>
          <a:p>
            <a:r>
              <a:rPr lang="en-US" dirty="0"/>
              <a:t>&lt;click&gt; Routing rules can also use combine </a:t>
            </a:r>
            <a:r>
              <a:rPr lang="en-US" dirty="0" err="1"/>
              <a:t>url</a:t>
            </a:r>
            <a:r>
              <a:rPr lang="en-US" dirty="0"/>
              <a:t> hosts and </a:t>
            </a:r>
            <a:r>
              <a:rPr lang="en-US" dirty="0" err="1"/>
              <a:t>url</a:t>
            </a:r>
            <a:r>
              <a:rPr lang="en-US" dirty="0"/>
              <a:t> paths to route traffic to different services within your cluster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57940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6598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Can’t use POD IP Address</a:t>
            </a:r>
          </a:p>
          <a:p>
            <a:r>
              <a:rPr lang="en-US" dirty="0"/>
              <a:t>When scaling,  how to chose which POD to communicate with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Slide</a:t>
            </a:r>
          </a:p>
          <a:p>
            <a:r>
              <a:rPr lang="en-US" dirty="0"/>
              <a:t>Use the left side to display </a:t>
            </a:r>
            <a:r>
              <a:rPr lang="en-US" dirty="0" err="1"/>
              <a:t>yaml</a:t>
            </a:r>
            <a:r>
              <a:rPr lang="en-US" dirty="0"/>
              <a:t>/code</a:t>
            </a:r>
          </a:p>
          <a:p>
            <a:r>
              <a:rPr lang="en-US" dirty="0"/>
              <a:t>Use the right side to highlight lines of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14133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3479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74254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53882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One of the benefits of containerized applications is to provide replicated services for resiliency when things go wrong and scalability when changes in demand or environment occur. </a:t>
            </a:r>
            <a:r>
              <a:rPr lang="en-US" b="1" dirty="0"/>
              <a:t> </a:t>
            </a:r>
            <a:r>
              <a:rPr lang="en-US" b="1" dirty="0">
                <a:solidFill>
                  <a:srgbClr val="FF0000"/>
                </a:solidFill>
              </a:rPr>
              <a:t>&lt;click&gt;</a:t>
            </a:r>
          </a:p>
          <a:p>
            <a:pPr marL="171450" indent="-171450">
              <a:buFont typeface="Wingdings" panose="05000000000000000000" pitchFamily="2" charset="2"/>
              <a:buChar char="Ø"/>
            </a:pPr>
            <a:r>
              <a:rPr lang="en-US" dirty="0"/>
              <a:t>In Kubernetes, this often means multiple replicas of identical pods usually spread across several nodes.  Each pod will have it’s own IP address.   </a:t>
            </a:r>
            <a:r>
              <a:rPr lang="en-US" b="1" dirty="0"/>
              <a:t>&lt;click&gt;</a:t>
            </a:r>
          </a:p>
          <a:p>
            <a:pPr marL="171450" indent="-171450">
              <a:buFont typeface="Wingdings" panose="05000000000000000000" pitchFamily="2" charset="2"/>
              <a:buChar char="Ø"/>
            </a:pPr>
            <a:r>
              <a:rPr lang="en-US" dirty="0"/>
              <a:t>If another pod wants to talk to a replicated service how does it know which POD to talk to?  </a:t>
            </a:r>
            <a:r>
              <a:rPr lang="en-US" b="1" dirty="0"/>
              <a:t>&lt;click&gt;</a:t>
            </a:r>
          </a:p>
          <a:p>
            <a:pPr marL="171450" indent="-171450">
              <a:buFont typeface="Wingdings" panose="05000000000000000000" pitchFamily="2" charset="2"/>
              <a:buChar char="Ø"/>
            </a:pPr>
            <a:r>
              <a:rPr lang="en-US" dirty="0"/>
              <a:t>More importantly, how can it find the other pods?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224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65198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40201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542145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41431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407377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87141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41338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6269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383938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dirty="0"/>
              <a:t>Kubernetes Handles these issues by providing an abstraction called a Service </a:t>
            </a:r>
            <a:r>
              <a:rPr lang="en-US" b="1" dirty="0"/>
              <a:t>&lt;click&gt; </a:t>
            </a:r>
          </a:p>
          <a:p>
            <a:pPr marL="171450" indent="-171450">
              <a:buFont typeface="Wingdings" panose="05000000000000000000" pitchFamily="2" charset="2"/>
              <a:buChar char="Ø"/>
            </a:pPr>
            <a:r>
              <a:rPr lang="en-US" b="0" dirty="0"/>
              <a:t>The service has a virtual IP Address and Port which the client can use to contact one of the pods the service is managing.  </a:t>
            </a:r>
            <a:r>
              <a:rPr lang="en-US" b="1" dirty="0"/>
              <a:t>&lt;click&gt;</a:t>
            </a:r>
          </a:p>
          <a:p>
            <a:pPr marL="171450" indent="-171450">
              <a:buFont typeface="Wingdings" panose="05000000000000000000" pitchFamily="2" charset="2"/>
              <a:buChar char="Ø"/>
            </a:pPr>
            <a:r>
              <a:rPr lang="en-US" b="0" dirty="0"/>
              <a:t>When the service receives a request the traffic is routed to one of the pods.  </a:t>
            </a:r>
            <a:r>
              <a:rPr lang="en-US" b="1" dirty="0"/>
              <a:t>&lt;click&gt;</a:t>
            </a:r>
          </a:p>
          <a:p>
            <a:pPr marL="171450" indent="-171450">
              <a:buFont typeface="Wingdings" panose="05000000000000000000" pitchFamily="2" charset="2"/>
              <a:buChar char="Ø"/>
            </a:pPr>
            <a:r>
              <a:rPr lang="en-US" b="0" dirty="0"/>
              <a:t>The client does not need to know anything about the number of pods or their location, this is all abstracted away by the service</a:t>
            </a:r>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09204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41</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3/22/2022 12:13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741036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3/22/2022 12:13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909154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3/22/2022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3/22/2022 12:13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r>
              <a:rPr lang="en-US" b="0" dirty="0"/>
              <a:t>A service gives you a single </a:t>
            </a:r>
            <a:r>
              <a:rPr lang="en-US" b="0" dirty="0" err="1"/>
              <a:t>ip</a:t>
            </a:r>
            <a:r>
              <a:rPr lang="en-US" b="0" dirty="0"/>
              <a:t> address to access all of the pods it manages</a:t>
            </a:r>
          </a:p>
          <a:p>
            <a:pPr marL="171450" indent="-171450">
              <a:buFont typeface="Wingdings" panose="05000000000000000000" pitchFamily="2" charset="2"/>
              <a:buChar char="Ø"/>
            </a:pPr>
            <a:r>
              <a:rPr lang="en-US" b="1" dirty="0"/>
              <a:t>&lt;click&gt; </a:t>
            </a:r>
            <a:r>
              <a:rPr lang="en-US" b="0" dirty="0"/>
              <a:t>Pods are located by the service using a selector &lt;click&gt; to query the labels assigned to the pods </a:t>
            </a:r>
            <a:r>
              <a:rPr lang="en-US" b="1" dirty="0"/>
              <a:t>&lt;click&gt;. </a:t>
            </a:r>
            <a:r>
              <a:rPr lang="en-US" b="0" dirty="0"/>
              <a:t>A query can consist of one or more labels, usually between 2-5 labels are sufficient.</a:t>
            </a:r>
          </a:p>
          <a:p>
            <a:pPr marL="0" indent="0">
              <a:buFont typeface="Wingdings" panose="05000000000000000000" pitchFamily="2" charset="2"/>
              <a:buNone/>
            </a:pPr>
            <a:r>
              <a:rPr lang="en-US" b="0" dirty="0"/>
              <a:t>Features:</a:t>
            </a:r>
          </a:p>
          <a:p>
            <a:pPr marL="171450" indent="-171450">
              <a:buFont typeface="Wingdings" panose="05000000000000000000" pitchFamily="2" charset="2"/>
              <a:buChar char="Ø"/>
            </a:pPr>
            <a:r>
              <a:rPr lang="en-US" b="1" dirty="0"/>
              <a:t>&lt;click&gt; </a:t>
            </a:r>
            <a:r>
              <a:rPr lang="en-US" b="0" dirty="0"/>
              <a:t>Services provide Layer 4 (L4) load balancing </a:t>
            </a:r>
          </a:p>
          <a:p>
            <a:pPr marL="384432" lvl="1" indent="-171450"/>
            <a:r>
              <a:rPr lang="en-US" b="0" dirty="0"/>
              <a:t>simple routing rules that include IP Address and port. Cannot route based on the URL </a:t>
            </a:r>
          </a:p>
          <a:p>
            <a:pPr marL="171450" lvl="0" indent="-171450">
              <a:buFont typeface="Wingdings" panose="05000000000000000000" pitchFamily="2" charset="2"/>
              <a:buChar char="Ø"/>
            </a:pPr>
            <a:r>
              <a:rPr lang="en-US" b="1" dirty="0"/>
              <a:t>&lt;click&gt; </a:t>
            </a:r>
            <a:r>
              <a:rPr lang="en-US" b="0" dirty="0"/>
              <a:t>Dynamically reconfigured as pods are scaled or replaced</a:t>
            </a:r>
          </a:p>
          <a:p>
            <a:pPr marL="171450" lvl="0" indent="-171450">
              <a:buFont typeface="Wingdings" panose="05000000000000000000" pitchFamily="2" charset="2"/>
              <a:buChar char="Ø"/>
            </a:pPr>
            <a:r>
              <a:rPr lang="en-US" b="1" dirty="0"/>
              <a:t>&lt;click&gt; </a:t>
            </a:r>
            <a:r>
              <a:rPr lang="en-US" b="0" dirty="0"/>
              <a:t>Supports rolling updates</a:t>
            </a:r>
          </a:p>
          <a:p>
            <a:pPr marL="171450" lvl="0" indent="-171450">
              <a:buFont typeface="Wingdings" panose="05000000000000000000" pitchFamily="2" charset="2"/>
              <a:buChar char="Ø"/>
            </a:pPr>
            <a:endParaRPr lang="en-US" b="0" dirty="0"/>
          </a:p>
          <a:p>
            <a:pPr marL="384432" lvl="1" indent="-171450"/>
            <a:endParaRPr lang="en-US" b="0" dirty="0"/>
          </a:p>
          <a:p>
            <a:pPr marL="171450" indent="-171450">
              <a:buFont typeface="Wingdings" panose="05000000000000000000" pitchFamily="2" charset="2"/>
              <a:buChar char="Ø"/>
            </a:pPr>
            <a:endParaRPr lang="en-US" b="0" dirty="0"/>
          </a:p>
          <a:p>
            <a:pPr marL="171450" indent="-171450">
              <a:buFont typeface="Wingdings" panose="05000000000000000000" pitchFamily="2" charset="2"/>
              <a:buChar char="Ø"/>
            </a:pPr>
            <a:endParaRPr lang="en-US" b="0" dirty="0"/>
          </a:p>
          <a:p>
            <a:pPr marL="0" indent="0">
              <a:buFont typeface="Wingdings" panose="05000000000000000000" pitchFamily="2" charset="2"/>
              <a:buNone/>
            </a:pPr>
            <a:endParaRPr lang="en-US" b="0" dirty="0"/>
          </a:p>
          <a:p>
            <a:pPr marL="0" indent="0">
              <a:buFont typeface="Wingdings" panose="05000000000000000000" pitchFamily="2" charset="2"/>
              <a:buNone/>
            </a:pPr>
            <a:r>
              <a:rPr lang="en-US" b="0" dirty="0"/>
              <a:t>LINKS: </a:t>
            </a:r>
          </a:p>
          <a:p>
            <a:pPr marL="0" indent="0">
              <a:buFont typeface="Wingdings" panose="05000000000000000000" pitchFamily="2" charset="2"/>
              <a:buNone/>
            </a:pPr>
            <a:r>
              <a:rPr lang="en-US" b="0" dirty="0"/>
              <a:t>L4 Load balancing: https://docs.microsoft.com/en-us/azure/load-balancer/load-balancer-overview</a:t>
            </a:r>
          </a:p>
          <a:p>
            <a:pPr marL="171450" indent="-171450">
              <a:buFont typeface="Wingdings" panose="05000000000000000000" pitchFamily="2" charset="2"/>
              <a:buChar char="Ø"/>
            </a:pPr>
            <a:endParaRPr lang="en-US" b="1" dirty="0"/>
          </a:p>
          <a:p>
            <a:pPr marL="171450" indent="-171450">
              <a:buFont typeface="Wingdings" panose="05000000000000000000" pitchFamily="2" charset="2"/>
              <a:buChar char="Ø"/>
            </a:pPr>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63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When a pod needs to talk to another pod in the cluster, we need a predictable way to route traffic to one of the pods that accommodates the very dynamic environment of Kubernetes (pods quickly being added and deleted, IP Addresses changing often)</a:t>
            </a:r>
          </a:p>
          <a:p>
            <a:pPr marL="0" indent="0">
              <a:buFont typeface="Wingdings" panose="05000000000000000000" pitchFamily="2" charset="2"/>
              <a:buNone/>
            </a:pPr>
            <a:endParaRPr lang="en-US" dirty="0"/>
          </a:p>
          <a:p>
            <a:pPr marL="171450" indent="-171450">
              <a:buFont typeface="Wingdings" panose="05000000000000000000" pitchFamily="2" charset="2"/>
              <a:buChar char="Ø"/>
            </a:pPr>
            <a:r>
              <a:rPr lang="en-US" dirty="0"/>
              <a:t>&lt;click&gt; A Service of type </a:t>
            </a:r>
            <a:r>
              <a:rPr lang="en-US" dirty="0" err="1"/>
              <a:t>ClusterIP</a:t>
            </a:r>
            <a:r>
              <a:rPr lang="en-US" dirty="0"/>
              <a:t> provides a single IP internal to a cluster to represent a set of pods </a:t>
            </a:r>
          </a:p>
          <a:p>
            <a:pPr marL="171450" indent="-171450">
              <a:buFont typeface="Wingdings" panose="05000000000000000000" pitchFamily="2" charset="2"/>
              <a:buChar char="Ø"/>
            </a:pPr>
            <a:r>
              <a:rPr lang="en-US" dirty="0"/>
              <a:t>&lt;click&gt; when a service is created every node in the cluster is updated to route traffic to pods with matching labels, even if the pod is on another node. </a:t>
            </a:r>
          </a:p>
          <a:p>
            <a:pPr marL="212982" lvl="1" indent="0">
              <a:buFont typeface="Wingdings" panose="05000000000000000000" pitchFamily="2" charset="2"/>
              <a:buNone/>
            </a:pPr>
            <a:r>
              <a:rPr lang="en-US" dirty="0" err="1"/>
              <a:t>kube</a:t>
            </a:r>
            <a:r>
              <a:rPr lang="en-US" dirty="0"/>
              <a:t>-proxy is an internal service that manages IP tables and monitors for changes</a:t>
            </a:r>
          </a:p>
          <a:p>
            <a:pPr marL="171450" indent="-171450">
              <a:buFont typeface="Wingdings" panose="05000000000000000000" pitchFamily="2" charset="2"/>
              <a:buChar char="Ø"/>
            </a:pPr>
            <a:r>
              <a:rPr lang="en-US" dirty="0"/>
              <a:t>&lt;click&gt; as additional pods are added with matching labels, </a:t>
            </a:r>
            <a:r>
              <a:rPr lang="en-US" dirty="0" err="1"/>
              <a:t>kube</a:t>
            </a:r>
            <a:r>
              <a:rPr lang="en-US" dirty="0"/>
              <a:t>-proxy updates each node with the new routing information </a:t>
            </a:r>
          </a:p>
          <a:p>
            <a:pPr marL="171450" indent="-171450">
              <a:buFont typeface="Wingdings" panose="05000000000000000000" pitchFamily="2" charset="2"/>
              <a:buChar char="Ø"/>
            </a:pPr>
            <a:r>
              <a:rPr lang="en-US" dirty="0"/>
              <a:t>Now, a pod on any node can send traffic to the service IP/Port combination and the traffic will be routed to one of the pods on any node</a:t>
            </a:r>
          </a:p>
          <a:p>
            <a:pPr marL="171450" indent="-171450">
              <a:buFont typeface="Wingdings" panose="05000000000000000000" pitchFamily="2" charset="2"/>
              <a:buChar char="Ø"/>
            </a:pPr>
            <a:r>
              <a:rPr lang="en-US" dirty="0"/>
              <a:t>&lt;click&gt; A pod can now send traffic to another pod using the service’s IP address (or DNS Name) and port.  </a:t>
            </a:r>
          </a:p>
          <a:p>
            <a:pPr marL="171450" indent="-171450">
              <a:buFont typeface="Wingdings" panose="05000000000000000000" pitchFamily="2" charset="2"/>
              <a:buChar char="Ø"/>
            </a:pPr>
            <a:r>
              <a:rPr lang="en-US" dirty="0"/>
              <a:t>&lt;click&gt; </a:t>
            </a:r>
            <a:r>
              <a:rPr lang="en-US" dirty="0" err="1"/>
              <a:t>kube</a:t>
            </a:r>
            <a:r>
              <a:rPr lang="en-US" dirty="0"/>
              <a:t>-proxy will choose one of the pods managed by the service and forward the traffic to the correct node</a:t>
            </a:r>
          </a:p>
          <a:p>
            <a:pPr marL="384432" lvl="1" indent="-171450">
              <a:buFont typeface="Wingdings" panose="05000000000000000000" pitchFamily="2" charset="2"/>
              <a:buChar char="Ø"/>
            </a:pPr>
            <a:r>
              <a:rPr lang="en-US" dirty="0"/>
              <a:t>If the pod is already on the correct node then the traffic gets routed directly to the pod </a:t>
            </a:r>
          </a:p>
          <a:p>
            <a:pPr marL="171450" lvl="0" indent="-171450">
              <a:buFont typeface="Wingdings" panose="05000000000000000000" pitchFamily="2" charset="2"/>
              <a:buChar char="Ø"/>
            </a:pPr>
            <a:r>
              <a:rPr lang="en-US" dirty="0"/>
              <a:t>&lt;click&gt; The new node receives the traffic and routes it to the correct pod. </a:t>
            </a:r>
          </a:p>
          <a:p>
            <a:pPr marL="0" lvl="0" indent="0">
              <a:buFont typeface="Wingdings" panose="05000000000000000000" pitchFamily="2" charset="2"/>
              <a:buNone/>
            </a:pPr>
            <a:r>
              <a:rPr lang="en-US" dirty="0"/>
              <a:t>A Service of type </a:t>
            </a:r>
            <a:r>
              <a:rPr lang="en-US" dirty="0" err="1"/>
              <a:t>ClusterIP</a:t>
            </a:r>
            <a:r>
              <a:rPr lang="en-US" dirty="0"/>
              <a:t> gives you a predicable way to communicate from any pod on any node to any other pod on any node within the same cluster.</a:t>
            </a:r>
          </a:p>
          <a:p>
            <a:pPr marL="171450" lvl="0" indent="-171450">
              <a:buFont typeface="Wingdings" panose="05000000000000000000" pitchFamily="2" charset="2"/>
              <a:buChar char="Ø"/>
            </a:pPr>
            <a:endParaRPr lang="en-US" dirty="0"/>
          </a:p>
          <a:p>
            <a:pPr marL="0" lvl="0" indent="0">
              <a:buFont typeface="Wingdings" panose="05000000000000000000" pitchFamily="2" charset="2"/>
              <a:buNone/>
            </a:pPr>
            <a:r>
              <a:rPr lang="en-US" dirty="0"/>
              <a:t>** Cluster IP Services are useful for routing to internal pods (pod to pod communication) </a:t>
            </a:r>
          </a:p>
          <a:p>
            <a:pPr marL="171450" lvl="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06314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06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DEMO-1 Script</a:t>
            </a:r>
          </a:p>
          <a:p>
            <a:endParaRPr lang="en-US" dirty="0"/>
          </a:p>
          <a:p>
            <a:endParaRPr lang="en-US" dirty="0"/>
          </a:p>
          <a:p>
            <a:r>
              <a:rPr lang="en-US" dirty="0"/>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3/22/2022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8128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A </a:t>
            </a:r>
            <a:r>
              <a:rPr lang="en-US" dirty="0" err="1"/>
              <a:t>NodePort</a:t>
            </a:r>
            <a:r>
              <a:rPr lang="en-US" dirty="0"/>
              <a:t> Service allows traffic to be routed to pods from external clients (outside the cluster).  </a:t>
            </a:r>
          </a:p>
          <a:p>
            <a:pPr marL="171450" indent="-171450">
              <a:buFont typeface="Wingdings" panose="05000000000000000000" pitchFamily="2" charset="2"/>
              <a:buChar char="Ø"/>
            </a:pPr>
            <a:r>
              <a:rPr lang="en-US" dirty="0"/>
              <a:t>&lt;click&gt; When a </a:t>
            </a:r>
            <a:r>
              <a:rPr lang="en-US" dirty="0" err="1"/>
              <a:t>NodePort</a:t>
            </a:r>
            <a:r>
              <a:rPr lang="en-US" dirty="0"/>
              <a:t> is created is first creates a </a:t>
            </a:r>
            <a:r>
              <a:rPr lang="en-US" dirty="0" err="1"/>
              <a:t>ClusterIP</a:t>
            </a:r>
            <a:r>
              <a:rPr lang="en-US" dirty="0"/>
              <a:t> and then exposed the same static port on all nodes that will route traffic to the pods being managed by the Service</a:t>
            </a:r>
          </a:p>
          <a:p>
            <a:pPr marL="171450" indent="-171450">
              <a:buFont typeface="Wingdings" panose="05000000000000000000" pitchFamily="2" charset="2"/>
              <a:buChar char="Ø"/>
            </a:pPr>
            <a:r>
              <a:rPr lang="en-US" dirty="0"/>
              <a:t>&lt;click&gt; An external client can now send traffic to any node using the defined port and the traffic will be routed to one of the pods</a:t>
            </a:r>
          </a:p>
          <a:p>
            <a:pPr marL="171450" indent="-171450">
              <a:buFont typeface="Wingdings" panose="05000000000000000000" pitchFamily="2" charset="2"/>
              <a:buChar char="Ø"/>
            </a:pPr>
            <a:r>
              <a:rPr lang="en-US" dirty="0"/>
              <a:t>External clients can now access your pods, however, the client needs access to the nodes including each node IP address and knowledge of the port used.</a:t>
            </a:r>
          </a:p>
          <a:p>
            <a:pPr marL="171450" indent="-171450">
              <a:buFont typeface="Wingdings" panose="05000000000000000000" pitchFamily="2" charset="2"/>
              <a:buChar char="Ø"/>
            </a:pPr>
            <a:r>
              <a:rPr lang="en-US" dirty="0"/>
              <a:t>Direct access to cluster nodes from external clients is not encouraged so </a:t>
            </a:r>
            <a:r>
              <a:rPr lang="en-US" dirty="0" err="1"/>
              <a:t>NodePort</a:t>
            </a:r>
            <a:r>
              <a:rPr lang="en-US" dirty="0"/>
              <a:t> Services are generally not created directly when hosted in the cloud but are instead used by </a:t>
            </a:r>
            <a:r>
              <a:rPr lang="en-US" dirty="0" err="1"/>
              <a:t>LoadBalancers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12:13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63106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xml"/><Relationship Id="rId4" Type="http://schemas.openxmlformats.org/officeDocument/2006/relationships/image" Target="../media/image30.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1.xml"/><Relationship Id="rId5" Type="http://schemas.openxmlformats.org/officeDocument/2006/relationships/image" Target="../media/image34.jpg"/><Relationship Id="rId4" Type="http://schemas.openxmlformats.org/officeDocument/2006/relationships/image" Target="../media/image33.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35.jpg"/><Relationship Id="rId5" Type="http://schemas.openxmlformats.org/officeDocument/2006/relationships/image" Target="../media/image25.jpg"/><Relationship Id="rId4" Type="http://schemas.openxmlformats.org/officeDocument/2006/relationships/image" Target="../media/image24.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42.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36.png"/><Relationship Id="rId7" Type="http://schemas.openxmlformats.org/officeDocument/2006/relationships/image" Target="../media/image42.png"/><Relationship Id="rId12" Type="http://schemas.openxmlformats.org/officeDocument/2006/relationships/image" Target="../media/image49.svg"/><Relationship Id="rId17" Type="http://schemas.openxmlformats.org/officeDocument/2006/relationships/image" Target="../media/image54.svg"/><Relationship Id="rId2" Type="http://schemas.openxmlformats.org/officeDocument/2006/relationships/notesSlide" Target="../notesSlides/notesSlide12.xml"/><Relationship Id="rId16" Type="http://schemas.openxmlformats.org/officeDocument/2006/relationships/image" Target="../media/image53.png"/><Relationship Id="rId1" Type="http://schemas.openxmlformats.org/officeDocument/2006/relationships/slideLayout" Target="../slideLayouts/slideLayout42.xml"/><Relationship Id="rId6" Type="http://schemas.openxmlformats.org/officeDocument/2006/relationships/image" Target="../media/image45.svg"/><Relationship Id="rId11" Type="http://schemas.openxmlformats.org/officeDocument/2006/relationships/image" Target="../media/image48.png"/><Relationship Id="rId5" Type="http://schemas.openxmlformats.org/officeDocument/2006/relationships/image" Target="../media/image44.png"/><Relationship Id="rId15" Type="http://schemas.openxmlformats.org/officeDocument/2006/relationships/image" Target="../media/image52.sv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42.xml"/><Relationship Id="rId5" Type="http://schemas.openxmlformats.org/officeDocument/2006/relationships/image" Target="../media/image60.sv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42.png"/><Relationship Id="rId3"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37.sv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50.png"/><Relationship Id="rId11" Type="http://schemas.openxmlformats.org/officeDocument/2006/relationships/image" Target="../media/image36.png"/><Relationship Id="rId5" Type="http://schemas.openxmlformats.org/officeDocument/2006/relationships/image" Target="../media/image47.svg"/><Relationship Id="rId15" Type="http://schemas.openxmlformats.org/officeDocument/2006/relationships/image" Target="../media/image61.png"/><Relationship Id="rId10" Type="http://schemas.openxmlformats.org/officeDocument/2006/relationships/image" Target="../media/image49.svg"/><Relationship Id="rId4" Type="http://schemas.openxmlformats.org/officeDocument/2006/relationships/image" Target="../media/image46.png"/><Relationship Id="rId9" Type="http://schemas.openxmlformats.org/officeDocument/2006/relationships/image" Target="../media/image48.png"/><Relationship Id="rId14" Type="http://schemas.openxmlformats.org/officeDocument/2006/relationships/image" Target="../media/image43.sv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4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9.xml"/><Relationship Id="rId1" Type="http://schemas.openxmlformats.org/officeDocument/2006/relationships/slideLayout" Target="../slideLayouts/slideLayout44.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64.png"/><Relationship Id="rId4" Type="http://schemas.openxmlformats.org/officeDocument/2006/relationships/hyperlink" Target="http://www.paciellogroup.com/resources/contrastAnalyse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40.xml"/><Relationship Id="rId1" Type="http://schemas.openxmlformats.org/officeDocument/2006/relationships/slideLayout" Target="../slideLayouts/slideLayout4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png"/><Relationship Id="rId7" Type="http://schemas.openxmlformats.org/officeDocument/2006/relationships/image" Target="../media/image69.jpg"/><Relationship Id="rId2" Type="http://schemas.openxmlformats.org/officeDocument/2006/relationships/notesSlide" Target="../notesSlides/notesSlide41.xml"/><Relationship Id="rId1" Type="http://schemas.openxmlformats.org/officeDocument/2006/relationships/slideLayout" Target="../slideLayouts/slideLayout44.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svg"/></Relationships>
</file>

<file path=ppt/slides/_rels/slide43.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4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Service API &amp; </a:t>
            </a:r>
            <a:r>
              <a:rPr lang="en-US"/>
              <a:t>Ingress Controllers</a:t>
            </a:r>
            <a:endParaRPr lang="en-US" dirty="0"/>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8317120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255920" y="3118337"/>
            <a:ext cx="3448353" cy="3644325"/>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4604797" y="4342002"/>
            <a:ext cx="2616590" cy="2103100"/>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4817394" y="5648719"/>
            <a:ext cx="733566" cy="788711"/>
            <a:chOff x="1609646" y="4866542"/>
            <a:chExt cx="733566" cy="788711"/>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LoadBalancer</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FB44963C-B729-4472-9A1D-9870E628C74D}"/>
              </a:ext>
            </a:extLst>
          </p:cNvPr>
          <p:cNvGrpSpPr/>
          <p:nvPr/>
        </p:nvGrpSpPr>
        <p:grpSpPr>
          <a:xfrm>
            <a:off x="5357305" y="356427"/>
            <a:ext cx="1128386" cy="884182"/>
            <a:chOff x="4876658" y="2198987"/>
            <a:chExt cx="1128386" cy="884182"/>
          </a:xfrm>
        </p:grpSpPr>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8394" y="2365686"/>
              <a:ext cx="717483" cy="717483"/>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4876658" y="2198987"/>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grpSp>
        <p:nvGrpSpPr>
          <p:cNvPr id="35" name="Group 34">
            <a:extLst>
              <a:ext uri="{FF2B5EF4-FFF2-40B4-BE49-F238E27FC236}">
                <a16:creationId xmlns:a16="http://schemas.microsoft.com/office/drawing/2014/main" id="{1BAD326C-D86B-4752-A98E-3BA3B52AE7E4}"/>
              </a:ext>
            </a:extLst>
          </p:cNvPr>
          <p:cNvGrpSpPr/>
          <p:nvPr/>
        </p:nvGrpSpPr>
        <p:grpSpPr>
          <a:xfrm>
            <a:off x="5551188" y="5627373"/>
            <a:ext cx="733566" cy="788711"/>
            <a:chOff x="1609646" y="4866542"/>
            <a:chExt cx="733566" cy="788711"/>
          </a:xfrm>
        </p:grpSpPr>
        <p:pic>
          <p:nvPicPr>
            <p:cNvPr id="36" name="Graphic 35">
              <a:extLst>
                <a:ext uri="{FF2B5EF4-FFF2-40B4-BE49-F238E27FC236}">
                  <a16:creationId xmlns:a16="http://schemas.microsoft.com/office/drawing/2014/main" id="{181DC828-98FE-4533-8C0C-BDEDBA38E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37" name="TextBox 36">
              <a:extLst>
                <a:ext uri="{FF2B5EF4-FFF2-40B4-BE49-F238E27FC236}">
                  <a16:creationId xmlns:a16="http://schemas.microsoft.com/office/drawing/2014/main" id="{C18A9893-AE0B-4541-9737-33DDFAA83820}"/>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grpSp>
        <p:nvGrpSpPr>
          <p:cNvPr id="38" name="Group 37">
            <a:extLst>
              <a:ext uri="{FF2B5EF4-FFF2-40B4-BE49-F238E27FC236}">
                <a16:creationId xmlns:a16="http://schemas.microsoft.com/office/drawing/2014/main" id="{7EDFA5D3-08D5-420B-811E-D2531D179A0C}"/>
              </a:ext>
            </a:extLst>
          </p:cNvPr>
          <p:cNvGrpSpPr/>
          <p:nvPr/>
        </p:nvGrpSpPr>
        <p:grpSpPr>
          <a:xfrm>
            <a:off x="6273081" y="5644667"/>
            <a:ext cx="733566" cy="788711"/>
            <a:chOff x="1609646" y="4866542"/>
            <a:chExt cx="733566" cy="788711"/>
          </a:xfrm>
        </p:grpSpPr>
        <p:pic>
          <p:nvPicPr>
            <p:cNvPr id="39" name="Graphic 38">
              <a:extLst>
                <a:ext uri="{FF2B5EF4-FFF2-40B4-BE49-F238E27FC236}">
                  <a16:creationId xmlns:a16="http://schemas.microsoft.com/office/drawing/2014/main" id="{5F7697CF-F693-4FD8-902A-60F6CAC36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40" name="TextBox 39">
              <a:extLst>
                <a:ext uri="{FF2B5EF4-FFF2-40B4-BE49-F238E27FC236}">
                  <a16:creationId xmlns:a16="http://schemas.microsoft.com/office/drawing/2014/main" id="{940F93A3-FD35-42B1-90F6-1A04A9311F9D}"/>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Pod3</a:t>
              </a:r>
            </a:p>
          </p:txBody>
        </p:sp>
      </p:grpSp>
      <p:grpSp>
        <p:nvGrpSpPr>
          <p:cNvPr id="15" name="Group 14">
            <a:extLst>
              <a:ext uri="{FF2B5EF4-FFF2-40B4-BE49-F238E27FC236}">
                <a16:creationId xmlns:a16="http://schemas.microsoft.com/office/drawing/2014/main" id="{9448C98C-5BA6-49B6-8AD7-F2E878CBD7A1}"/>
              </a:ext>
            </a:extLst>
          </p:cNvPr>
          <p:cNvGrpSpPr/>
          <p:nvPr/>
        </p:nvGrpSpPr>
        <p:grpSpPr>
          <a:xfrm>
            <a:off x="4814438" y="4762655"/>
            <a:ext cx="2197307" cy="531858"/>
            <a:chOff x="1317176" y="4035824"/>
            <a:chExt cx="2197307" cy="531858"/>
          </a:xfrm>
        </p:grpSpPr>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1317176" y="4035824"/>
              <a:ext cx="2197307" cy="5318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ClusterIP</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 Service</a:t>
              </a:r>
            </a:p>
          </p:txBody>
        </p:sp>
        <p:pic>
          <p:nvPicPr>
            <p:cNvPr id="41" name="Graphic 40">
              <a:extLst>
                <a:ext uri="{FF2B5EF4-FFF2-40B4-BE49-F238E27FC236}">
                  <a16:creationId xmlns:a16="http://schemas.microsoft.com/office/drawing/2014/main" id="{0ED84957-BAD4-4E96-9179-F73F40F136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1346" y="4063597"/>
              <a:ext cx="558265" cy="469298"/>
            </a:xfrm>
            <a:prstGeom prst="rect">
              <a:avLst/>
            </a:prstGeom>
          </p:spPr>
        </p:pic>
      </p:grpSp>
      <p:sp>
        <p:nvSpPr>
          <p:cNvPr id="13" name="TextBox 12">
            <a:extLst>
              <a:ext uri="{FF2B5EF4-FFF2-40B4-BE49-F238E27FC236}">
                <a16:creationId xmlns:a16="http://schemas.microsoft.com/office/drawing/2014/main" id="{9B3D6A94-DBB4-44DC-8B38-14659863A730}"/>
              </a:ext>
            </a:extLst>
          </p:cNvPr>
          <p:cNvSpPr txBox="1"/>
          <p:nvPr/>
        </p:nvSpPr>
        <p:spPr>
          <a:xfrm>
            <a:off x="4604797" y="4111831"/>
            <a:ext cx="1041952" cy="246221"/>
          </a:xfrm>
          <a:prstGeom prst="rect">
            <a:avLst/>
          </a:prstGeom>
          <a:noFill/>
        </p:spPr>
        <p:txBody>
          <a:bodyPr wrap="none" lIns="0" tIns="0" rIns="0" bIns="0" rtlCol="0">
            <a:spAutoFit/>
          </a:bodyPr>
          <a:lstStyle/>
          <a:p>
            <a:pPr algn="l"/>
            <a:r>
              <a:rPr lang="en-US" sz="1600" dirty="0"/>
              <a:t>AKS Cluster</a:t>
            </a:r>
          </a:p>
        </p:txBody>
      </p:sp>
      <p:pic>
        <p:nvPicPr>
          <p:cNvPr id="43" name="Graphic 42">
            <a:extLst>
              <a:ext uri="{FF2B5EF4-FFF2-40B4-BE49-F238E27FC236}">
                <a16:creationId xmlns:a16="http://schemas.microsoft.com/office/drawing/2014/main" id="{5C2FD7D4-8AF6-4E3B-B9B4-399D391D2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5028" y="4022407"/>
            <a:ext cx="548640" cy="548640"/>
          </a:xfrm>
          <a:prstGeom prst="rect">
            <a:avLst/>
          </a:prstGeom>
        </p:spPr>
      </p:pic>
      <p:pic>
        <p:nvPicPr>
          <p:cNvPr id="45" name="Graphic 44">
            <a:extLst>
              <a:ext uri="{FF2B5EF4-FFF2-40B4-BE49-F238E27FC236}">
                <a16:creationId xmlns:a16="http://schemas.microsoft.com/office/drawing/2014/main" id="{6F4C1F0A-6C9D-4244-A207-D91AE427E9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39379" y="3371473"/>
            <a:ext cx="575143" cy="575143"/>
          </a:xfrm>
          <a:prstGeom prst="rect">
            <a:avLst/>
          </a:prstGeom>
        </p:spPr>
      </p:pic>
      <p:sp>
        <p:nvSpPr>
          <p:cNvPr id="50" name="TextBox 49">
            <a:extLst>
              <a:ext uri="{FF2B5EF4-FFF2-40B4-BE49-F238E27FC236}">
                <a16:creationId xmlns:a16="http://schemas.microsoft.com/office/drawing/2014/main" id="{32A87752-0FF8-4DEA-9EEA-8731EC6DFAD0}"/>
              </a:ext>
            </a:extLst>
          </p:cNvPr>
          <p:cNvSpPr txBox="1"/>
          <p:nvPr/>
        </p:nvSpPr>
        <p:spPr>
          <a:xfrm>
            <a:off x="4281739" y="2904549"/>
            <a:ext cx="910890" cy="246221"/>
          </a:xfrm>
          <a:prstGeom prst="rect">
            <a:avLst/>
          </a:prstGeom>
          <a:noFill/>
        </p:spPr>
        <p:txBody>
          <a:bodyPr wrap="none" lIns="0" tIns="0" rIns="0" bIns="0" rtlCol="0">
            <a:spAutoFit/>
          </a:bodyPr>
          <a:lstStyle/>
          <a:p>
            <a:pPr algn="l"/>
            <a:r>
              <a:rPr lang="en-US" sz="1600" dirty="0"/>
              <a:t>AKS VNET</a:t>
            </a:r>
          </a:p>
        </p:txBody>
      </p:sp>
      <p:pic>
        <p:nvPicPr>
          <p:cNvPr id="44" name="Picture 43" descr="A close up of a sign&#10;&#10;Description generated with high confidence">
            <a:extLst>
              <a:ext uri="{FF2B5EF4-FFF2-40B4-BE49-F238E27FC236}">
                <a16:creationId xmlns:a16="http://schemas.microsoft.com/office/drawing/2014/main" id="{A2B53C16-E73A-4203-BEB2-8EB4C6D90D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5878" y="2939139"/>
            <a:ext cx="358395" cy="358395"/>
          </a:xfrm>
          <a:prstGeom prst="rect">
            <a:avLst/>
          </a:prstGeom>
          <a:solidFill>
            <a:schemeClr val="bg1"/>
          </a:solidFill>
        </p:spPr>
      </p:pic>
      <p:sp>
        <p:nvSpPr>
          <p:cNvPr id="51" name="Freeform 13" title="Icon of a cloud">
            <a:extLst>
              <a:ext uri="{FF2B5EF4-FFF2-40B4-BE49-F238E27FC236}">
                <a16:creationId xmlns:a16="http://schemas.microsoft.com/office/drawing/2014/main" id="{E08D91CE-DAC5-499C-B395-CD975F243BDA}"/>
              </a:ext>
            </a:extLst>
          </p:cNvPr>
          <p:cNvSpPr>
            <a:spLocks noChangeAspect="1"/>
          </p:cNvSpPr>
          <p:nvPr/>
        </p:nvSpPr>
        <p:spPr bwMode="auto">
          <a:xfrm>
            <a:off x="5454527" y="1867567"/>
            <a:ext cx="944848" cy="5183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 name="Connector: Elbow 24">
            <a:extLst>
              <a:ext uri="{FF2B5EF4-FFF2-40B4-BE49-F238E27FC236}">
                <a16:creationId xmlns:a16="http://schemas.microsoft.com/office/drawing/2014/main" id="{9EA97F3F-984E-4486-8069-9DAC8691BDB8}"/>
              </a:ext>
            </a:extLst>
          </p:cNvPr>
          <p:cNvCxnSpPr>
            <a:stCxn id="48" idx="2"/>
            <a:endCxn id="6" idx="0"/>
          </p:cNvCxnSpPr>
          <p:nvPr/>
        </p:nvCxnSpPr>
        <p:spPr>
          <a:xfrm rot="5400000">
            <a:off x="5376022" y="5111649"/>
            <a:ext cx="354206" cy="71993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F493335-9D08-42C5-BDE0-8D7F2CAE971E}"/>
              </a:ext>
            </a:extLst>
          </p:cNvPr>
          <p:cNvCxnSpPr>
            <a:stCxn id="48" idx="2"/>
            <a:endCxn id="39" idx="0"/>
          </p:cNvCxnSpPr>
          <p:nvPr/>
        </p:nvCxnSpPr>
        <p:spPr>
          <a:xfrm rot="16200000" flipH="1">
            <a:off x="6105891" y="5101714"/>
            <a:ext cx="350154" cy="7357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265CE8-2C14-414E-B77C-F4B61D0FC952}"/>
              </a:ext>
            </a:extLst>
          </p:cNvPr>
          <p:cNvCxnSpPr>
            <a:stCxn id="48" idx="2"/>
            <a:endCxn id="36" idx="0"/>
          </p:cNvCxnSpPr>
          <p:nvPr/>
        </p:nvCxnSpPr>
        <p:spPr>
          <a:xfrm>
            <a:off x="5913092" y="5294513"/>
            <a:ext cx="13859" cy="332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D98497-310E-449B-A581-BDE56606E3D6}"/>
              </a:ext>
            </a:extLst>
          </p:cNvPr>
          <p:cNvSpPr txBox="1"/>
          <p:nvPr/>
        </p:nvSpPr>
        <p:spPr>
          <a:xfrm>
            <a:off x="6273031" y="3564470"/>
            <a:ext cx="587853" cy="184666"/>
          </a:xfrm>
          <a:prstGeom prst="rect">
            <a:avLst/>
          </a:prstGeom>
          <a:noFill/>
        </p:spPr>
        <p:txBody>
          <a:bodyPr wrap="none" lIns="0" tIns="0" rIns="0" bIns="0" rtlCol="0">
            <a:spAutoFit/>
          </a:bodyPr>
          <a:lstStyle/>
          <a:p>
            <a:pPr algn="l"/>
            <a:r>
              <a:rPr lang="en-US" sz="1200" dirty="0"/>
              <a:t>Azure LB</a:t>
            </a:r>
          </a:p>
        </p:txBody>
      </p:sp>
      <p:sp>
        <p:nvSpPr>
          <p:cNvPr id="60" name="TextBox 59">
            <a:extLst>
              <a:ext uri="{FF2B5EF4-FFF2-40B4-BE49-F238E27FC236}">
                <a16:creationId xmlns:a16="http://schemas.microsoft.com/office/drawing/2014/main" id="{CF63C269-04E7-4C81-A2A2-74FDE0F91937}"/>
              </a:ext>
            </a:extLst>
          </p:cNvPr>
          <p:cNvSpPr txBox="1"/>
          <p:nvPr/>
        </p:nvSpPr>
        <p:spPr>
          <a:xfrm>
            <a:off x="107562" y="3118336"/>
            <a:ext cx="3907657" cy="2492990"/>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Standard SKU Azure Load Balancer</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Layer4 (L4) Load Balancer</a:t>
            </a:r>
            <a:r>
              <a:rPr kumimoji="0" lang="en-US" sz="1800" b="0" i="0" u="none" strike="noStrike" kern="1200" cap="none" spc="0" normalizeH="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(TCP/UDP)</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Each service is assigned an IP on the </a:t>
            </a:r>
            <a:r>
              <a:rPr lang="en-US" sz="1800" dirty="0">
                <a:solidFill>
                  <a:prstClr val="black"/>
                </a:solidFill>
                <a:latin typeface="Segoe UI" panose="020B0502040204020203" pitchFamily="34" charset="0"/>
                <a:cs typeface="Segoe UI" panose="020B0502040204020203" pitchFamily="34" charset="0"/>
              </a:rPr>
              <a:t>Azure Load Balancer</a:t>
            </a:r>
          </a:p>
          <a:p>
            <a:pPr marL="2286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lang="en-US" sz="1800" dirty="0">
                <a:solidFill>
                  <a:prstClr val="black"/>
                </a:solidFill>
                <a:latin typeface="Segoe UI" panose="020B0502040204020203" pitchFamily="34" charset="0"/>
                <a:cs typeface="Segoe UI" panose="020B0502040204020203" pitchFamily="34" charset="0"/>
              </a:rPr>
              <a:t>Provides Outbound connections for AKS Resources</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A82869E9-2755-4868-B7DE-84BA71D1D936}"/>
              </a:ext>
            </a:extLst>
          </p:cNvPr>
          <p:cNvSpPr/>
          <p:nvPr/>
        </p:nvSpPr>
        <p:spPr bwMode="auto">
          <a:xfrm>
            <a:off x="5816738" y="2793921"/>
            <a:ext cx="219368" cy="177243"/>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63A6199-173D-47F0-BFA4-67EE12D488F7}"/>
              </a:ext>
            </a:extLst>
          </p:cNvPr>
          <p:cNvCxnSpPr>
            <a:cxnSpLocks/>
            <a:stCxn id="64" idx="4"/>
          </p:cNvCxnSpPr>
          <p:nvPr/>
        </p:nvCxnSpPr>
        <p:spPr>
          <a:xfrm>
            <a:off x="5926422" y="2971164"/>
            <a:ext cx="0" cy="177243"/>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2ED4577-FCD8-4702-9263-ADB07AA2B6CD}"/>
              </a:ext>
            </a:extLst>
          </p:cNvPr>
          <p:cNvSpPr txBox="1"/>
          <p:nvPr/>
        </p:nvSpPr>
        <p:spPr>
          <a:xfrm>
            <a:off x="6150552" y="2863442"/>
            <a:ext cx="855276" cy="215444"/>
          </a:xfrm>
          <a:prstGeom prst="rect">
            <a:avLst/>
          </a:prstGeom>
          <a:noFill/>
        </p:spPr>
        <p:txBody>
          <a:bodyPr wrap="square" lIns="0" tIns="0" rIns="0" bIns="0" rtlCol="0">
            <a:spAutoFit/>
          </a:bodyPr>
          <a:lstStyle/>
          <a:p>
            <a:pPr algn="l"/>
            <a:r>
              <a:rPr lang="en-US" sz="1400" dirty="0"/>
              <a:t>Public IP</a:t>
            </a:r>
          </a:p>
        </p:txBody>
      </p:sp>
      <p:cxnSp>
        <p:nvCxnSpPr>
          <p:cNvPr id="46" name="Straight Arrow Connector 45">
            <a:extLst>
              <a:ext uri="{FF2B5EF4-FFF2-40B4-BE49-F238E27FC236}">
                <a16:creationId xmlns:a16="http://schemas.microsoft.com/office/drawing/2014/main" id="{949A5208-5C14-4B06-ADA0-E5B18B0B09CA}"/>
              </a:ext>
            </a:extLst>
          </p:cNvPr>
          <p:cNvCxnSpPr>
            <a:cxnSpLocks/>
          </p:cNvCxnSpPr>
          <p:nvPr/>
        </p:nvCxnSpPr>
        <p:spPr>
          <a:xfrm>
            <a:off x="5926157" y="3148407"/>
            <a:ext cx="0" cy="22306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CAED455-6F2C-4411-B442-7F477B0BAC38}"/>
              </a:ext>
            </a:extLst>
          </p:cNvPr>
          <p:cNvCxnSpPr>
            <a:cxnSpLocks/>
            <a:stCxn id="56" idx="2"/>
            <a:endCxn id="51" idx="0"/>
          </p:cNvCxnSpPr>
          <p:nvPr/>
        </p:nvCxnSpPr>
        <p:spPr>
          <a:xfrm flipH="1">
            <a:off x="5925113" y="1240609"/>
            <a:ext cx="2670" cy="626958"/>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E2DD6F0-375E-47C2-9643-8242E4E1D794}"/>
              </a:ext>
            </a:extLst>
          </p:cNvPr>
          <p:cNvCxnSpPr>
            <a:cxnSpLocks/>
            <a:endCxn id="64" idx="0"/>
          </p:cNvCxnSpPr>
          <p:nvPr/>
        </p:nvCxnSpPr>
        <p:spPr>
          <a:xfrm>
            <a:off x="5926422" y="2379544"/>
            <a:ext cx="0" cy="414377"/>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BF3F5E-8311-41E0-A9AE-B81D3CC03D5B}"/>
              </a:ext>
            </a:extLst>
          </p:cNvPr>
          <p:cNvCxnSpPr>
            <a:cxnSpLocks/>
            <a:endCxn id="48" idx="0"/>
          </p:cNvCxnSpPr>
          <p:nvPr/>
        </p:nvCxnSpPr>
        <p:spPr>
          <a:xfrm flipH="1">
            <a:off x="5913092" y="3946616"/>
            <a:ext cx="6930" cy="8160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4BDD24B-D2C7-4D26-87CB-72E4FA1A4028}"/>
              </a:ext>
            </a:extLst>
          </p:cNvPr>
          <p:cNvSpPr txBox="1"/>
          <p:nvPr/>
        </p:nvSpPr>
        <p:spPr>
          <a:xfrm>
            <a:off x="8363200" y="3118336"/>
            <a:ext cx="3648426" cy="3600986"/>
          </a:xfrm>
          <a:prstGeom prst="rect">
            <a:avLst/>
          </a:prstGeom>
          <a:solidFill>
            <a:schemeClr val="tx1"/>
          </a:solidFill>
        </p:spPr>
        <p:txBody>
          <a:bodyPr wrap="square" lIns="182880" tIns="0" rIns="0" bIns="0" rtlCol="0">
            <a:spAutoFit/>
          </a:bodyPr>
          <a:lstStyle/>
          <a:p>
            <a:pPr algn="l"/>
            <a:r>
              <a:rPr lang="en-US" sz="1800" b="0" dirty="0" err="1">
                <a:solidFill>
                  <a:srgbClr val="569CD6"/>
                </a:solidFill>
                <a:effectLst/>
                <a:latin typeface="Fira Code" panose="020B0509050000020004" pitchFamily="49" charset="0"/>
              </a:rPr>
              <a:t>apiVersion</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v1</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kind</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Service</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metadata</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name</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demowebapi</a:t>
            </a:r>
            <a:r>
              <a:rPr lang="en-US" sz="1800" b="0" dirty="0">
                <a:solidFill>
                  <a:srgbClr val="CE9178"/>
                </a:solidFill>
                <a:effectLst/>
                <a:latin typeface="Fira Code" panose="020B0509050000020004" pitchFamily="49" charset="0"/>
              </a:rPr>
              <a:t>-svc</a:t>
            </a:r>
            <a:br>
              <a:rPr lang="en-US" sz="1800" b="0" dirty="0">
                <a:solidFill>
                  <a:srgbClr val="D4D4D4"/>
                </a:solidFill>
                <a:effectLst/>
                <a:latin typeface="Fira Code" panose="020B0509050000020004" pitchFamily="49" charset="0"/>
              </a:rPr>
            </a:br>
            <a:r>
              <a:rPr lang="en-US" sz="1800" b="0" dirty="0">
                <a:solidFill>
                  <a:srgbClr val="569CD6"/>
                </a:solidFill>
                <a:effectLst/>
                <a:latin typeface="Fira Code" panose="020B0509050000020004" pitchFamily="49" charset="0"/>
              </a:rPr>
              <a:t>spec</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ports</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 </a:t>
            </a:r>
            <a:r>
              <a:rPr lang="en-US" sz="1800" b="0" dirty="0">
                <a:solidFill>
                  <a:srgbClr val="569CD6"/>
                </a:solidFill>
                <a:effectLst/>
                <a:latin typeface="Fira Code" panose="020B0509050000020004" pitchFamily="49" charset="0"/>
              </a:rPr>
              <a:t>port</a:t>
            </a:r>
            <a:r>
              <a:rPr lang="en-US" sz="1800" b="0" dirty="0">
                <a:solidFill>
                  <a:srgbClr val="D4D4D4"/>
                </a:solidFill>
                <a:effectLst/>
                <a:latin typeface="Fira Code" panose="020B0509050000020004" pitchFamily="49" charset="0"/>
              </a:rPr>
              <a:t>: </a:t>
            </a:r>
            <a:r>
              <a:rPr lang="en-US" sz="1800" b="0" dirty="0">
                <a:solidFill>
                  <a:srgbClr val="B5CEA8"/>
                </a:solidFill>
                <a:effectLst/>
                <a:latin typeface="Fira Code" panose="020B0509050000020004" pitchFamily="49" charset="0"/>
              </a:rPr>
              <a:t>80</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protocol</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TCP</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err="1">
                <a:solidFill>
                  <a:srgbClr val="569CD6"/>
                </a:solidFill>
                <a:effectLst/>
                <a:latin typeface="Fira Code" panose="020B0509050000020004" pitchFamily="49" charset="0"/>
              </a:rPr>
              <a:t>targetPort</a:t>
            </a:r>
            <a:r>
              <a:rPr lang="en-US" sz="1800" b="0" dirty="0">
                <a:solidFill>
                  <a:srgbClr val="D4D4D4"/>
                </a:solidFill>
                <a:effectLst/>
                <a:latin typeface="Fira Code" panose="020B0509050000020004" pitchFamily="49" charset="0"/>
              </a:rPr>
              <a:t>: </a:t>
            </a:r>
            <a:r>
              <a:rPr lang="en-US" sz="1800" b="0" dirty="0">
                <a:solidFill>
                  <a:srgbClr val="B5CEA8"/>
                </a:solidFill>
                <a:effectLst/>
                <a:latin typeface="Fira Code" panose="020B0509050000020004" pitchFamily="49" charset="0"/>
              </a:rPr>
              <a:t>80</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selector</a:t>
            </a:r>
            <a:r>
              <a:rPr lang="en-US" sz="1800" b="0" dirty="0">
                <a:solidFill>
                  <a:srgbClr val="D4D4D4"/>
                </a:solidFill>
                <a:effectLst/>
                <a:latin typeface="Fira Code" panose="020B0509050000020004" pitchFamily="49" charset="0"/>
              </a:rPr>
              <a:t>:</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app</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demowebapi</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err="1">
                <a:solidFill>
                  <a:srgbClr val="569CD6"/>
                </a:solidFill>
                <a:effectLst/>
                <a:latin typeface="Fira Code" panose="020B0509050000020004" pitchFamily="49" charset="0"/>
              </a:rPr>
              <a:t>sessionAffinity</a:t>
            </a:r>
            <a:r>
              <a:rPr lang="en-US" sz="1800" b="0" dirty="0">
                <a:solidFill>
                  <a:srgbClr val="D4D4D4"/>
                </a:solidFill>
                <a:effectLst/>
                <a:latin typeface="Fira Code" panose="020B0509050000020004" pitchFamily="49" charset="0"/>
              </a:rPr>
              <a:t>: </a:t>
            </a:r>
            <a:r>
              <a:rPr lang="en-US" sz="1800" b="0" dirty="0">
                <a:solidFill>
                  <a:srgbClr val="CE9178"/>
                </a:solidFill>
                <a:effectLst/>
                <a:latin typeface="Fira Code" panose="020B0509050000020004" pitchFamily="49" charset="0"/>
              </a:rPr>
              <a:t>None</a:t>
            </a:r>
            <a:br>
              <a:rPr lang="en-US" sz="1800" b="0" dirty="0">
                <a:solidFill>
                  <a:srgbClr val="D4D4D4"/>
                </a:solidFill>
                <a:effectLst/>
                <a:latin typeface="Fira Code" panose="020B0509050000020004" pitchFamily="49" charset="0"/>
              </a:rPr>
            </a:br>
            <a:r>
              <a:rPr lang="en-US" sz="1800" b="0" dirty="0">
                <a:solidFill>
                  <a:srgbClr val="D4D4D4"/>
                </a:solidFill>
                <a:effectLst/>
                <a:latin typeface="Fira Code" panose="020B0509050000020004" pitchFamily="49" charset="0"/>
              </a:rPr>
              <a:t>  </a:t>
            </a:r>
            <a:r>
              <a:rPr lang="en-US" sz="1800" b="0" dirty="0">
                <a:solidFill>
                  <a:srgbClr val="569CD6"/>
                </a:solidFill>
                <a:effectLst/>
                <a:latin typeface="Fira Code" panose="020B0509050000020004" pitchFamily="49" charset="0"/>
              </a:rPr>
              <a:t>type</a:t>
            </a:r>
            <a:r>
              <a:rPr lang="en-US" sz="1800" b="0" dirty="0">
                <a:solidFill>
                  <a:srgbClr val="D4D4D4"/>
                </a:solidFill>
                <a:effectLst/>
                <a:latin typeface="Fira Code" panose="020B0509050000020004" pitchFamily="49" charset="0"/>
              </a:rPr>
              <a:t>: </a:t>
            </a:r>
            <a:r>
              <a:rPr lang="en-US" sz="1800" b="0" dirty="0" err="1">
                <a:solidFill>
                  <a:srgbClr val="CE9178"/>
                </a:solidFill>
                <a:effectLst/>
                <a:latin typeface="Fira Code" panose="020B0509050000020004" pitchFamily="49" charset="0"/>
              </a:rPr>
              <a:t>LoadBalancer</a:t>
            </a:r>
            <a:endParaRPr lang="en-US" sz="1800" dirty="0"/>
          </a:p>
        </p:txBody>
      </p:sp>
      <p:sp>
        <p:nvSpPr>
          <p:cNvPr id="85" name="Arrow: Left 84">
            <a:extLst>
              <a:ext uri="{FF2B5EF4-FFF2-40B4-BE49-F238E27FC236}">
                <a16:creationId xmlns:a16="http://schemas.microsoft.com/office/drawing/2014/main" id="{F3332CA6-B465-42AB-8799-CD71224B97FE}"/>
              </a:ext>
            </a:extLst>
          </p:cNvPr>
          <p:cNvSpPr/>
          <p:nvPr/>
        </p:nvSpPr>
        <p:spPr bwMode="auto">
          <a:xfrm rot="10800000">
            <a:off x="7784754" y="6372727"/>
            <a:ext cx="515156" cy="373488"/>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55137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fade">
                                      <p:cBhvr>
                                        <p:cTn id="44" dur="500"/>
                                        <p:tgtEl>
                                          <p:spTgt spid="71"/>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fade">
                                      <p:cBhvr>
                                        <p:cTn id="50" dur="500"/>
                                        <p:tgtEl>
                                          <p:spTgt spid="72"/>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500"/>
                                        <p:tgtEl>
                                          <p:spTgt spid="74"/>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60" grpId="0"/>
      <p:bldP spid="64" grpId="0" animBg="1"/>
      <p:bldP spid="72" grpId="0"/>
      <p:bldP spid="83" grpId="0" animBg="1"/>
      <p:bldP spid="8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75157" y="671818"/>
            <a:ext cx="7089732" cy="5553347"/>
          </a:xfrm>
          <a:solidFill>
            <a:schemeClr val="tx1"/>
          </a:solidFill>
        </p:spPr>
        <p:txBody>
          <a:bodyPr lIns="91440" tIns="91440" rIns="91440" bIns="91440">
            <a:normAutofit fontScale="90000"/>
          </a:bodyPr>
          <a:lstStyle/>
          <a:p>
            <a:r>
              <a:rPr lang="en-US" sz="2000" b="0" i="0" dirty="0">
                <a:solidFill>
                  <a:schemeClr val="bg1">
                    <a:lumMod val="95000"/>
                  </a:schemeClr>
                </a:solidFill>
                <a:effectLst/>
                <a:latin typeface="SFMono-Regular"/>
              </a:rPr>
              <a:t>service.beta.kubernetes.io/</a:t>
            </a:r>
            <a:r>
              <a:rPr lang="en-US" sz="2000" dirty="0">
                <a:solidFill>
                  <a:schemeClr val="bg1">
                    <a:lumMod val="95000"/>
                  </a:schemeClr>
                </a:solidFill>
                <a:latin typeface="SFMono-Regular"/>
              </a:rPr>
              <a:t>azure-load-balancer-internal</a:t>
            </a:r>
            <a:br>
              <a:rPr lang="en-US" sz="2000" b="0" i="0" dirty="0">
                <a:solidFill>
                  <a:schemeClr val="bg1">
                    <a:lumMod val="95000"/>
                  </a:schemeClr>
                </a:solidFill>
                <a:effectLst/>
                <a:latin typeface="SFMono-Regular"/>
              </a:rPr>
            </a:br>
            <a:br>
              <a:rPr lang="en-US" sz="2000" b="0" i="0" dirty="0">
                <a:solidFill>
                  <a:schemeClr val="bg1">
                    <a:lumMod val="95000"/>
                  </a:schemeClr>
                </a:solidFill>
                <a:effectLst/>
                <a:latin typeface="SFMono-Regular"/>
              </a:rPr>
            </a:br>
            <a:r>
              <a:rPr lang="en-US" sz="2000" dirty="0">
                <a:solidFill>
                  <a:schemeClr val="bg1">
                    <a:lumMod val="95000"/>
                  </a:schemeClr>
                </a:solidFill>
                <a:latin typeface="SFMono-Regular"/>
              </a:rPr>
              <a:t>service.beta.kubernetes.io/azure-</a:t>
            </a:r>
            <a:r>
              <a:rPr lang="en-US" sz="2000" dirty="0" err="1">
                <a:solidFill>
                  <a:schemeClr val="bg1">
                    <a:lumMod val="95000"/>
                  </a:schemeClr>
                </a:solidFill>
                <a:latin typeface="SFMono-Regular"/>
              </a:rPr>
              <a:t>dns</a:t>
            </a:r>
            <a:r>
              <a:rPr lang="en-US" sz="2000" dirty="0">
                <a:solidFill>
                  <a:schemeClr val="bg1">
                    <a:lumMod val="95000"/>
                  </a:schemeClr>
                </a:solidFill>
                <a:latin typeface="SFMono-Regular"/>
              </a:rPr>
              <a:t>-label-name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a:t>
            </a:r>
            <a:r>
              <a:rPr lang="en-US" sz="2000" dirty="0" err="1">
                <a:solidFill>
                  <a:schemeClr val="bg1">
                    <a:lumMod val="95000"/>
                  </a:schemeClr>
                </a:solidFill>
                <a:latin typeface="SFMono-Regular"/>
              </a:rPr>
              <a:t>tcp</a:t>
            </a:r>
            <a:r>
              <a:rPr lang="en-US" sz="2000" dirty="0">
                <a:solidFill>
                  <a:schemeClr val="bg1">
                    <a:lumMod val="95000"/>
                  </a:schemeClr>
                </a:solidFill>
                <a:latin typeface="SFMono-Regular"/>
              </a:rPr>
              <a:t>-idle-timeout</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accent1"/>
                </a:solidFill>
                <a:latin typeface="SFMono-Regular"/>
              </a:rPr>
              <a:t>Public IP Address Config </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service.beta.kubernetes.io/azure-pip-name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service.beta.kubernetes.io/azure-load-balancer-resource-group</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accent1"/>
                </a:solidFill>
                <a:latin typeface="SFMono-Regular"/>
              </a:rPr>
              <a:t>Health Probe Config </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service.beta.kubernetes.io/azure-load-balancer-health-probe-interval</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service.beta.kubernetes.io/azure-load-balancer-health-probe-num-of-probe</a:t>
            </a:r>
            <a:br>
              <a:rPr lang="en-US" sz="2000" dirty="0">
                <a:solidFill>
                  <a:schemeClr val="bg1">
                    <a:lumMod val="95000"/>
                  </a:schemeClr>
                </a:solidFill>
                <a:latin typeface="SFMono-Regular"/>
              </a:rPr>
            </a:br>
            <a:br>
              <a:rPr lang="en-US" sz="2000" dirty="0">
                <a:solidFill>
                  <a:schemeClr val="bg1">
                    <a:lumMod val="95000"/>
                  </a:schemeClr>
                </a:solidFill>
                <a:latin typeface="SFMono-Regular"/>
              </a:rPr>
            </a:br>
            <a:r>
              <a:rPr lang="en-US" sz="2000" dirty="0">
                <a:solidFill>
                  <a:schemeClr val="bg1">
                    <a:lumMod val="95000"/>
                  </a:schemeClr>
                </a:solidFill>
                <a:latin typeface="SFMono-Regular"/>
              </a:rPr>
              <a:t>service.beta.kubernetes.io/azure-load-balancer-health-probe-request-path</a:t>
            </a:r>
          </a:p>
        </p:txBody>
      </p:sp>
      <p:sp>
        <p:nvSpPr>
          <p:cNvPr id="3" name="TextBox 2">
            <a:extLst>
              <a:ext uri="{FF2B5EF4-FFF2-40B4-BE49-F238E27FC236}">
                <a16:creationId xmlns:a16="http://schemas.microsoft.com/office/drawing/2014/main" id="{3051FC5D-D49B-4420-A78B-EAA4AF2E70C0}"/>
              </a:ext>
            </a:extLst>
          </p:cNvPr>
          <p:cNvSpPr txBox="1"/>
          <p:nvPr/>
        </p:nvSpPr>
        <p:spPr>
          <a:xfrm>
            <a:off x="2054268" y="6399133"/>
            <a:ext cx="8083463" cy="276999"/>
          </a:xfrm>
          <a:prstGeom prst="rect">
            <a:avLst/>
          </a:prstGeom>
          <a:noFill/>
        </p:spPr>
        <p:txBody>
          <a:bodyPr wrap="square" lIns="0" tIns="0" rIns="0" bIns="0" rtlCol="0">
            <a:spAutoFit/>
          </a:bodyPr>
          <a:lstStyle/>
          <a:p>
            <a:r>
              <a:rPr lang="en-US" sz="1800" dirty="0">
                <a:solidFill>
                  <a:schemeClr val="accent1"/>
                </a:solidFill>
                <a:latin typeface="Segoe UI" panose="020B0502040204020203" pitchFamily="34" charset="0"/>
              </a:rPr>
              <a:t>https://docs.microsoft.com/en-us/azure/aks/load-balancer-standard</a:t>
            </a:r>
            <a:endParaRPr lang="en-US" sz="2000" dirty="0">
              <a:solidFill>
                <a:schemeClr val="accent1"/>
              </a:solidFill>
            </a:endParaRPr>
          </a:p>
        </p:txBody>
      </p:sp>
      <p:sp>
        <p:nvSpPr>
          <p:cNvPr id="5" name="Arrow: Left 4">
            <a:extLst>
              <a:ext uri="{FF2B5EF4-FFF2-40B4-BE49-F238E27FC236}">
                <a16:creationId xmlns:a16="http://schemas.microsoft.com/office/drawing/2014/main" id="{4A32E300-CA87-47D1-B70A-8F79429012CC}"/>
              </a:ext>
            </a:extLst>
          </p:cNvPr>
          <p:cNvSpPr/>
          <p:nvPr/>
        </p:nvSpPr>
        <p:spPr bwMode="auto">
          <a:xfrm>
            <a:off x="7212811" y="688498"/>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Arrow: Left 5">
            <a:extLst>
              <a:ext uri="{FF2B5EF4-FFF2-40B4-BE49-F238E27FC236}">
                <a16:creationId xmlns:a16="http://schemas.microsoft.com/office/drawing/2014/main" id="{DBD2F102-B045-47A5-B595-227F38BD8B6D}"/>
              </a:ext>
            </a:extLst>
          </p:cNvPr>
          <p:cNvSpPr/>
          <p:nvPr/>
        </p:nvSpPr>
        <p:spPr bwMode="auto">
          <a:xfrm>
            <a:off x="7216636" y="1156906"/>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Arrow: Left 6">
            <a:extLst>
              <a:ext uri="{FF2B5EF4-FFF2-40B4-BE49-F238E27FC236}">
                <a16:creationId xmlns:a16="http://schemas.microsoft.com/office/drawing/2014/main" id="{B422055F-FDFF-414F-B1EF-06D933E386BF}"/>
              </a:ext>
            </a:extLst>
          </p:cNvPr>
          <p:cNvSpPr/>
          <p:nvPr/>
        </p:nvSpPr>
        <p:spPr bwMode="auto">
          <a:xfrm>
            <a:off x="7216636" y="1791969"/>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Left 7">
            <a:extLst>
              <a:ext uri="{FF2B5EF4-FFF2-40B4-BE49-F238E27FC236}">
                <a16:creationId xmlns:a16="http://schemas.microsoft.com/office/drawing/2014/main" id="{A91CCEC2-A53B-4CAA-9B9C-EFA73AEE7D18}"/>
              </a:ext>
            </a:extLst>
          </p:cNvPr>
          <p:cNvSpPr/>
          <p:nvPr/>
        </p:nvSpPr>
        <p:spPr bwMode="auto">
          <a:xfrm>
            <a:off x="7212811" y="2895440"/>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Arrow: Left 8">
            <a:extLst>
              <a:ext uri="{FF2B5EF4-FFF2-40B4-BE49-F238E27FC236}">
                <a16:creationId xmlns:a16="http://schemas.microsoft.com/office/drawing/2014/main" id="{609D41CF-DF63-41EC-AEFD-D9745B72A630}"/>
              </a:ext>
            </a:extLst>
          </p:cNvPr>
          <p:cNvSpPr/>
          <p:nvPr/>
        </p:nvSpPr>
        <p:spPr bwMode="auto">
          <a:xfrm>
            <a:off x="7212811" y="3464293"/>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Arrow: Left 9">
            <a:extLst>
              <a:ext uri="{FF2B5EF4-FFF2-40B4-BE49-F238E27FC236}">
                <a16:creationId xmlns:a16="http://schemas.microsoft.com/office/drawing/2014/main" id="{577BE580-64A8-4407-9711-CE0B88BE0784}"/>
              </a:ext>
            </a:extLst>
          </p:cNvPr>
          <p:cNvSpPr/>
          <p:nvPr/>
        </p:nvSpPr>
        <p:spPr bwMode="auto">
          <a:xfrm>
            <a:off x="7205161" y="4522866"/>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Arrow: Left 10">
            <a:extLst>
              <a:ext uri="{FF2B5EF4-FFF2-40B4-BE49-F238E27FC236}">
                <a16:creationId xmlns:a16="http://schemas.microsoft.com/office/drawing/2014/main" id="{207B52D7-F127-48AA-A957-6908C7927DFD}"/>
              </a:ext>
            </a:extLst>
          </p:cNvPr>
          <p:cNvSpPr/>
          <p:nvPr/>
        </p:nvSpPr>
        <p:spPr bwMode="auto">
          <a:xfrm>
            <a:off x="7205161" y="5113271"/>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Arrow: Left 11">
            <a:extLst>
              <a:ext uri="{FF2B5EF4-FFF2-40B4-BE49-F238E27FC236}">
                <a16:creationId xmlns:a16="http://schemas.microsoft.com/office/drawing/2014/main" id="{76FBC670-49A1-4643-A08B-C67B6EB49F8A}"/>
              </a:ext>
            </a:extLst>
          </p:cNvPr>
          <p:cNvSpPr/>
          <p:nvPr/>
        </p:nvSpPr>
        <p:spPr bwMode="auto">
          <a:xfrm>
            <a:off x="7212811" y="5683004"/>
            <a:ext cx="515156" cy="373488"/>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itle 1">
            <a:extLst>
              <a:ext uri="{FF2B5EF4-FFF2-40B4-BE49-F238E27FC236}">
                <a16:creationId xmlns:a16="http://schemas.microsoft.com/office/drawing/2014/main" id="{4C9C1A40-2DA5-45B4-A942-A72C70BDE52A}"/>
              </a:ext>
            </a:extLst>
          </p:cNvPr>
          <p:cNvSpPr txBox="1">
            <a:spLocks/>
          </p:cNvSpPr>
          <p:nvPr/>
        </p:nvSpPr>
        <p:spPr>
          <a:xfrm>
            <a:off x="-233819" y="-20217"/>
            <a:ext cx="121251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Annotations</a:t>
            </a:r>
          </a:p>
        </p:txBody>
      </p:sp>
      <p:sp>
        <p:nvSpPr>
          <p:cNvPr id="14" name="TextBox 13">
            <a:extLst>
              <a:ext uri="{FF2B5EF4-FFF2-40B4-BE49-F238E27FC236}">
                <a16:creationId xmlns:a16="http://schemas.microsoft.com/office/drawing/2014/main" id="{86AD6C02-ACC9-402A-8125-2646248D4A9A}"/>
              </a:ext>
            </a:extLst>
          </p:cNvPr>
          <p:cNvSpPr txBox="1"/>
          <p:nvPr/>
        </p:nvSpPr>
        <p:spPr>
          <a:xfrm>
            <a:off x="7968548" y="533781"/>
            <a:ext cx="3970749" cy="492443"/>
          </a:xfrm>
          <a:prstGeom prst="rect">
            <a:avLst/>
          </a:prstGeom>
          <a:noFill/>
        </p:spPr>
        <p:txBody>
          <a:bodyPr wrap="square" lIns="0" tIns="0" rIns="0" bIns="0" rtlCol="0">
            <a:spAutoFit/>
          </a:bodyPr>
          <a:lstStyle/>
          <a:p>
            <a:pPr algn="ctr"/>
            <a:r>
              <a:rPr lang="en-US" sz="1600" dirty="0"/>
              <a:t>Apply resource specific configuration options to your YAML Files</a:t>
            </a:r>
          </a:p>
        </p:txBody>
      </p:sp>
      <p:sp>
        <p:nvSpPr>
          <p:cNvPr id="18" name="TextBox 17">
            <a:extLst>
              <a:ext uri="{FF2B5EF4-FFF2-40B4-BE49-F238E27FC236}">
                <a16:creationId xmlns:a16="http://schemas.microsoft.com/office/drawing/2014/main" id="{4DD6B414-9CAD-4347-94B3-152D3DFA3A3A}"/>
              </a:ext>
            </a:extLst>
          </p:cNvPr>
          <p:cNvSpPr txBox="1"/>
          <p:nvPr/>
        </p:nvSpPr>
        <p:spPr>
          <a:xfrm>
            <a:off x="8230643" y="1148891"/>
            <a:ext cx="3814175" cy="4401205"/>
          </a:xfrm>
          <a:prstGeom prst="rect">
            <a:avLst/>
          </a:prstGeom>
          <a:noFill/>
        </p:spPr>
        <p:txBody>
          <a:bodyPr wrap="square">
            <a:spAutoFit/>
          </a:bodyPr>
          <a:lstStyle/>
          <a:p>
            <a:r>
              <a:rPr lang="en-US" sz="2000" dirty="0">
                <a:solidFill>
                  <a:schemeClr val="accent1"/>
                </a:solidFill>
                <a:latin typeface="Fira Code" panose="020B0509050000020004" pitchFamily="49" charset="0"/>
              </a:rPr>
              <a:t>kind:</a:t>
            </a:r>
            <a:r>
              <a:rPr lang="en-US" sz="2000" dirty="0">
                <a:solidFill>
                  <a:srgbClr val="D4D4D4"/>
                </a:solidFill>
                <a:latin typeface="Fira Code" panose="020B0509050000020004" pitchFamily="49" charset="0"/>
              </a:rPr>
              <a:t> </a:t>
            </a:r>
            <a:r>
              <a:rPr lang="en-US" sz="2000" dirty="0">
                <a:solidFill>
                  <a:srgbClr val="D83B01"/>
                </a:solidFill>
                <a:latin typeface="Fira Code" panose="020B0509050000020004" pitchFamily="49" charset="0"/>
              </a:rPr>
              <a:t>Service</a:t>
            </a:r>
          </a:p>
          <a:p>
            <a:r>
              <a:rPr lang="en-US" sz="2000" dirty="0" err="1">
                <a:solidFill>
                  <a:schemeClr val="accent1"/>
                </a:solidFill>
                <a:latin typeface="Fira Code" panose="020B0509050000020004" pitchFamily="49" charset="0"/>
              </a:rPr>
              <a:t>apiVersion</a:t>
            </a:r>
            <a:r>
              <a:rPr lang="en-US" sz="2000" dirty="0">
                <a:solidFill>
                  <a:schemeClr val="accent1"/>
                </a:solidFill>
                <a:latin typeface="Fira Code" panose="020B0509050000020004" pitchFamily="49" charset="0"/>
              </a:rPr>
              <a:t>:</a:t>
            </a:r>
            <a:r>
              <a:rPr lang="en-US" sz="2000" dirty="0">
                <a:solidFill>
                  <a:srgbClr val="D4D4D4"/>
                </a:solidFill>
                <a:latin typeface="Fira Code" panose="020B0509050000020004" pitchFamily="49" charset="0"/>
              </a:rPr>
              <a:t> </a:t>
            </a:r>
            <a:r>
              <a:rPr lang="en-US" sz="2000" dirty="0">
                <a:solidFill>
                  <a:srgbClr val="D83B01"/>
                </a:solidFill>
                <a:latin typeface="Fira Code" panose="020B0509050000020004" pitchFamily="49" charset="0"/>
              </a:rPr>
              <a:t>v1</a:t>
            </a:r>
          </a:p>
          <a:p>
            <a:r>
              <a:rPr lang="en-US" sz="2000" dirty="0">
                <a:solidFill>
                  <a:schemeClr val="accent1"/>
                </a:solidFill>
                <a:latin typeface="Fira Code" panose="020B0509050000020004" pitchFamily="49" charset="0"/>
              </a:rPr>
              <a:t>metadata:</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name:</a:t>
            </a:r>
            <a:r>
              <a:rPr lang="en-US" sz="2000" dirty="0">
                <a:solidFill>
                  <a:srgbClr val="D4D4D4"/>
                </a:solidFill>
                <a:latin typeface="Fira Code" panose="020B0509050000020004" pitchFamily="49" charset="0"/>
              </a:rPr>
              <a:t> </a:t>
            </a:r>
            <a:r>
              <a:rPr lang="en-US" sz="2000" dirty="0" err="1">
                <a:solidFill>
                  <a:srgbClr val="D83B01"/>
                </a:solidFill>
                <a:latin typeface="Fira Code" panose="020B0509050000020004" pitchFamily="49" charset="0"/>
              </a:rPr>
              <a:t>demowebapi</a:t>
            </a:r>
            <a:r>
              <a:rPr lang="en-US" sz="2000" dirty="0">
                <a:solidFill>
                  <a:srgbClr val="D83B01"/>
                </a:solidFill>
                <a:latin typeface="Fira Code" panose="020B0509050000020004" pitchFamily="49" charset="0"/>
              </a:rPr>
              <a:t>-svc</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annotations:</a:t>
            </a:r>
          </a:p>
          <a:p>
            <a:endParaRPr lang="en-US" sz="2000" dirty="0">
              <a:solidFill>
                <a:srgbClr val="569CD6"/>
              </a:solidFill>
              <a:latin typeface="Fira Code" panose="020B0509050000020004" pitchFamily="49" charset="0"/>
            </a:endParaRPr>
          </a:p>
          <a:p>
            <a:r>
              <a:rPr lang="en-US" sz="2000" dirty="0">
                <a:solidFill>
                  <a:schemeClr val="accent1"/>
                </a:solidFill>
                <a:latin typeface="Fira Code" panose="020B0509050000020004" pitchFamily="49" charset="0"/>
              </a:rPr>
              <a:t>spec:</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selector:</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app:</a:t>
            </a:r>
            <a:r>
              <a:rPr lang="en-US" sz="2000" dirty="0">
                <a:solidFill>
                  <a:srgbClr val="D4D4D4"/>
                </a:solidFill>
                <a:latin typeface="Fira Code" panose="020B0509050000020004" pitchFamily="49" charset="0"/>
              </a:rPr>
              <a:t> </a:t>
            </a:r>
            <a:r>
              <a:rPr lang="en-US" sz="2000" dirty="0" err="1">
                <a:solidFill>
                  <a:srgbClr val="D83B01"/>
                </a:solidFill>
                <a:latin typeface="Fira Code" panose="020B0509050000020004" pitchFamily="49" charset="0"/>
              </a:rPr>
              <a:t>demowebapi</a:t>
            </a:r>
            <a:endParaRPr lang="en-US" sz="2000" dirty="0">
              <a:solidFill>
                <a:srgbClr val="D83B01"/>
              </a:solidFill>
              <a:latin typeface="Fira Code" panose="020B0509050000020004" pitchFamily="49" charset="0"/>
            </a:endParaRP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ports:</a:t>
            </a:r>
          </a:p>
          <a:p>
            <a:r>
              <a:rPr lang="en-US" sz="2000" dirty="0">
                <a:solidFill>
                  <a:srgbClr val="D4D4D4"/>
                </a:solidFill>
                <a:latin typeface="Fira Code" panose="020B0509050000020004" pitchFamily="49" charset="0"/>
              </a:rPr>
              <a:t>    - </a:t>
            </a:r>
            <a:r>
              <a:rPr lang="en-US" sz="2000" dirty="0">
                <a:solidFill>
                  <a:schemeClr val="accent1"/>
                </a:solidFill>
                <a:latin typeface="Fira Code" panose="020B0509050000020004" pitchFamily="49" charset="0"/>
              </a:rPr>
              <a:t>protocol:</a:t>
            </a:r>
            <a:r>
              <a:rPr lang="en-US" sz="2000" dirty="0">
                <a:solidFill>
                  <a:srgbClr val="D4D4D4"/>
                </a:solidFill>
                <a:latin typeface="Fira Code" panose="020B0509050000020004" pitchFamily="49" charset="0"/>
              </a:rPr>
              <a:t> </a:t>
            </a:r>
            <a:r>
              <a:rPr lang="en-US" sz="2000" dirty="0">
                <a:solidFill>
                  <a:srgbClr val="D83B01"/>
                </a:solidFill>
                <a:latin typeface="Fira Code" panose="020B0509050000020004" pitchFamily="49" charset="0"/>
              </a:rPr>
              <a:t>TCP</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port:</a:t>
            </a:r>
            <a:r>
              <a:rPr lang="en-US" sz="2000" dirty="0">
                <a:solidFill>
                  <a:srgbClr val="D4D4D4"/>
                </a:solidFill>
                <a:latin typeface="Fira Code" panose="020B0509050000020004" pitchFamily="49" charset="0"/>
              </a:rPr>
              <a:t> </a:t>
            </a:r>
            <a:r>
              <a:rPr lang="en-US" sz="2000" dirty="0">
                <a:latin typeface="Fira Code" panose="020B0509050000020004" pitchFamily="49" charset="0"/>
              </a:rPr>
              <a:t>80</a:t>
            </a:r>
          </a:p>
          <a:p>
            <a:r>
              <a:rPr lang="en-US" sz="2000" dirty="0">
                <a:solidFill>
                  <a:srgbClr val="D4D4D4"/>
                </a:solidFill>
                <a:latin typeface="Fira Code" panose="020B0509050000020004" pitchFamily="49" charset="0"/>
              </a:rPr>
              <a:t>      </a:t>
            </a:r>
            <a:r>
              <a:rPr lang="en-US" sz="2000" dirty="0" err="1">
                <a:solidFill>
                  <a:schemeClr val="accent1"/>
                </a:solidFill>
                <a:latin typeface="Fira Code" panose="020B0509050000020004" pitchFamily="49" charset="0"/>
              </a:rPr>
              <a:t>targetPort</a:t>
            </a:r>
            <a:r>
              <a:rPr lang="en-US" sz="2000" dirty="0">
                <a:solidFill>
                  <a:schemeClr val="accent1"/>
                </a:solidFill>
                <a:latin typeface="Fira Code" panose="020B0509050000020004" pitchFamily="49" charset="0"/>
              </a:rPr>
              <a:t>:</a:t>
            </a:r>
            <a:r>
              <a:rPr lang="en-US" sz="2000" dirty="0">
                <a:solidFill>
                  <a:srgbClr val="D4D4D4"/>
                </a:solidFill>
                <a:latin typeface="Fira Code" panose="020B0509050000020004" pitchFamily="49" charset="0"/>
              </a:rPr>
              <a:t> </a:t>
            </a:r>
            <a:r>
              <a:rPr lang="en-US" sz="2000" dirty="0">
                <a:latin typeface="Fira Code" panose="020B0509050000020004" pitchFamily="49" charset="0"/>
              </a:rPr>
              <a:t>80</a:t>
            </a:r>
          </a:p>
          <a:p>
            <a:r>
              <a:rPr lang="en-US" sz="2000" dirty="0">
                <a:solidFill>
                  <a:srgbClr val="D4D4D4"/>
                </a:solidFill>
                <a:latin typeface="Fira Code" panose="020B0509050000020004" pitchFamily="49" charset="0"/>
              </a:rPr>
              <a:t>  </a:t>
            </a:r>
            <a:r>
              <a:rPr lang="en-US" sz="2000" dirty="0">
                <a:solidFill>
                  <a:schemeClr val="accent1"/>
                </a:solidFill>
                <a:latin typeface="Fira Code" panose="020B0509050000020004" pitchFamily="49" charset="0"/>
              </a:rPr>
              <a:t>type:</a:t>
            </a:r>
            <a:r>
              <a:rPr lang="en-US" sz="2000" dirty="0">
                <a:solidFill>
                  <a:srgbClr val="D4D4D4"/>
                </a:solidFill>
                <a:latin typeface="Fira Code" panose="020B0509050000020004" pitchFamily="49" charset="0"/>
              </a:rPr>
              <a:t> </a:t>
            </a:r>
            <a:r>
              <a:rPr lang="en-US" sz="2000" dirty="0" err="1">
                <a:solidFill>
                  <a:srgbClr val="D83B01"/>
                </a:solidFill>
                <a:latin typeface="Fira Code" panose="020B0509050000020004" pitchFamily="49" charset="0"/>
              </a:rPr>
              <a:t>LoadBalancer</a:t>
            </a:r>
            <a:endParaRPr lang="en-US" sz="2000" dirty="0">
              <a:solidFill>
                <a:srgbClr val="D83B01"/>
              </a:solidFill>
              <a:latin typeface="Fira Code" panose="020B0509050000020004" pitchFamily="49" charset="0"/>
            </a:endParaRPr>
          </a:p>
        </p:txBody>
      </p:sp>
      <p:sp>
        <p:nvSpPr>
          <p:cNvPr id="19" name="Rectangle 18">
            <a:extLst>
              <a:ext uri="{FF2B5EF4-FFF2-40B4-BE49-F238E27FC236}">
                <a16:creationId xmlns:a16="http://schemas.microsoft.com/office/drawing/2014/main" id="{41A8D123-06E2-4058-90DB-2458CE416D68}"/>
              </a:ext>
            </a:extLst>
          </p:cNvPr>
          <p:cNvSpPr/>
          <p:nvPr/>
        </p:nvSpPr>
        <p:spPr bwMode="auto">
          <a:xfrm>
            <a:off x="8517698" y="2426446"/>
            <a:ext cx="3527120" cy="595856"/>
          </a:xfrm>
          <a:prstGeom prst="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0624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378384" y="3036651"/>
            <a:ext cx="3448353" cy="3644325"/>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727261" y="4260316"/>
            <a:ext cx="2616590" cy="2103100"/>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939858" y="5567033"/>
            <a:ext cx="733566" cy="788711"/>
            <a:chOff x="1609646" y="4866542"/>
            <a:chExt cx="733566" cy="788711"/>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LoadBalancer</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a:p>
            <a:pPr marL="0" marR="0" lvl="0" indent="0" algn="r" defTabSz="932742" rtl="0" eaLnBrk="1" fontAlgn="auto" latinLnBrk="0" hangingPunct="1">
              <a:lnSpc>
                <a:spcPct val="100000"/>
              </a:lnSpc>
              <a:spcBef>
                <a:spcPct val="0"/>
              </a:spcBef>
              <a:spcAft>
                <a:spcPts val="0"/>
              </a:spcAft>
              <a:buClrTx/>
              <a:buSzTx/>
              <a:buFontTx/>
              <a:buNone/>
              <a:tabLst/>
              <a:defRPr/>
            </a:pPr>
            <a:r>
              <a:rPr lang="en-US" dirty="0">
                <a:solidFill>
                  <a:srgbClr val="000000"/>
                </a:solidFill>
                <a:latin typeface="Segoe UI Semibold"/>
              </a:rPr>
              <a:t>Internal Service</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FB44963C-B729-4472-9A1D-9870E628C74D}"/>
              </a:ext>
            </a:extLst>
          </p:cNvPr>
          <p:cNvGrpSpPr/>
          <p:nvPr/>
        </p:nvGrpSpPr>
        <p:grpSpPr>
          <a:xfrm>
            <a:off x="6713025" y="1337409"/>
            <a:ext cx="1128386" cy="884182"/>
            <a:chOff x="4876658" y="2198987"/>
            <a:chExt cx="1128386" cy="884182"/>
          </a:xfrm>
        </p:grpSpPr>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8394" y="2365686"/>
              <a:ext cx="717483" cy="717483"/>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4876658" y="2198987"/>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grpSp>
        <p:nvGrpSpPr>
          <p:cNvPr id="35" name="Group 34">
            <a:extLst>
              <a:ext uri="{FF2B5EF4-FFF2-40B4-BE49-F238E27FC236}">
                <a16:creationId xmlns:a16="http://schemas.microsoft.com/office/drawing/2014/main" id="{1BAD326C-D86B-4752-A98E-3BA3B52AE7E4}"/>
              </a:ext>
            </a:extLst>
          </p:cNvPr>
          <p:cNvGrpSpPr/>
          <p:nvPr/>
        </p:nvGrpSpPr>
        <p:grpSpPr>
          <a:xfrm>
            <a:off x="1673652" y="5545687"/>
            <a:ext cx="733566" cy="788711"/>
            <a:chOff x="1609646" y="4866542"/>
            <a:chExt cx="733566" cy="788711"/>
          </a:xfrm>
        </p:grpSpPr>
        <p:pic>
          <p:nvPicPr>
            <p:cNvPr id="36" name="Graphic 35">
              <a:extLst>
                <a:ext uri="{FF2B5EF4-FFF2-40B4-BE49-F238E27FC236}">
                  <a16:creationId xmlns:a16="http://schemas.microsoft.com/office/drawing/2014/main" id="{181DC828-98FE-4533-8C0C-BDEDBA38EA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37" name="TextBox 36">
              <a:extLst>
                <a:ext uri="{FF2B5EF4-FFF2-40B4-BE49-F238E27FC236}">
                  <a16:creationId xmlns:a16="http://schemas.microsoft.com/office/drawing/2014/main" id="{C18A9893-AE0B-4541-9737-33DDFAA83820}"/>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grpSp>
        <p:nvGrpSpPr>
          <p:cNvPr id="38" name="Group 37">
            <a:extLst>
              <a:ext uri="{FF2B5EF4-FFF2-40B4-BE49-F238E27FC236}">
                <a16:creationId xmlns:a16="http://schemas.microsoft.com/office/drawing/2014/main" id="{7EDFA5D3-08D5-420B-811E-D2531D179A0C}"/>
              </a:ext>
            </a:extLst>
          </p:cNvPr>
          <p:cNvGrpSpPr/>
          <p:nvPr/>
        </p:nvGrpSpPr>
        <p:grpSpPr>
          <a:xfrm>
            <a:off x="2395545" y="5562981"/>
            <a:ext cx="733566" cy="788711"/>
            <a:chOff x="1609646" y="4866542"/>
            <a:chExt cx="733566" cy="788711"/>
          </a:xfrm>
        </p:grpSpPr>
        <p:pic>
          <p:nvPicPr>
            <p:cNvPr id="39" name="Graphic 38">
              <a:extLst>
                <a:ext uri="{FF2B5EF4-FFF2-40B4-BE49-F238E27FC236}">
                  <a16:creationId xmlns:a16="http://schemas.microsoft.com/office/drawing/2014/main" id="{5F7697CF-F693-4FD8-902A-60F6CAC363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593710" cy="593710"/>
            </a:xfrm>
            <a:prstGeom prst="rect">
              <a:avLst/>
            </a:prstGeom>
          </p:spPr>
        </p:pic>
        <p:sp>
          <p:nvSpPr>
            <p:cNvPr id="40" name="TextBox 39">
              <a:extLst>
                <a:ext uri="{FF2B5EF4-FFF2-40B4-BE49-F238E27FC236}">
                  <a16:creationId xmlns:a16="http://schemas.microsoft.com/office/drawing/2014/main" id="{940F93A3-FD35-42B1-90F6-1A04A9311F9D}"/>
                </a:ext>
              </a:extLst>
            </p:cNvPr>
            <p:cNvSpPr txBox="1"/>
            <p:nvPr/>
          </p:nvSpPr>
          <p:spPr>
            <a:xfrm>
              <a:off x="1609646" y="5378254"/>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Pod3</a:t>
              </a:r>
            </a:p>
          </p:txBody>
        </p:sp>
      </p:grpSp>
      <p:grpSp>
        <p:nvGrpSpPr>
          <p:cNvPr id="15" name="Group 14">
            <a:extLst>
              <a:ext uri="{FF2B5EF4-FFF2-40B4-BE49-F238E27FC236}">
                <a16:creationId xmlns:a16="http://schemas.microsoft.com/office/drawing/2014/main" id="{9448C98C-5BA6-49B6-8AD7-F2E878CBD7A1}"/>
              </a:ext>
            </a:extLst>
          </p:cNvPr>
          <p:cNvGrpSpPr/>
          <p:nvPr/>
        </p:nvGrpSpPr>
        <p:grpSpPr>
          <a:xfrm>
            <a:off x="936902" y="4680969"/>
            <a:ext cx="2197307" cy="531858"/>
            <a:chOff x="1317176" y="4035824"/>
            <a:chExt cx="2197307" cy="531858"/>
          </a:xfrm>
        </p:grpSpPr>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1317176" y="4035824"/>
              <a:ext cx="2197307" cy="5318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ClusterIP</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 Service</a:t>
              </a:r>
            </a:p>
          </p:txBody>
        </p:sp>
        <p:pic>
          <p:nvPicPr>
            <p:cNvPr id="41" name="Graphic 40">
              <a:extLst>
                <a:ext uri="{FF2B5EF4-FFF2-40B4-BE49-F238E27FC236}">
                  <a16:creationId xmlns:a16="http://schemas.microsoft.com/office/drawing/2014/main" id="{0ED84957-BAD4-4E96-9179-F73F40F136E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61346" y="4063597"/>
              <a:ext cx="558265" cy="469298"/>
            </a:xfrm>
            <a:prstGeom prst="rect">
              <a:avLst/>
            </a:prstGeom>
          </p:spPr>
        </p:pic>
      </p:grpSp>
      <p:sp>
        <p:nvSpPr>
          <p:cNvPr id="13" name="TextBox 12">
            <a:extLst>
              <a:ext uri="{FF2B5EF4-FFF2-40B4-BE49-F238E27FC236}">
                <a16:creationId xmlns:a16="http://schemas.microsoft.com/office/drawing/2014/main" id="{9B3D6A94-DBB4-44DC-8B38-14659863A730}"/>
              </a:ext>
            </a:extLst>
          </p:cNvPr>
          <p:cNvSpPr txBox="1"/>
          <p:nvPr/>
        </p:nvSpPr>
        <p:spPr>
          <a:xfrm>
            <a:off x="727261" y="4030145"/>
            <a:ext cx="10419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Cluster</a:t>
            </a:r>
          </a:p>
        </p:txBody>
      </p:sp>
      <p:pic>
        <p:nvPicPr>
          <p:cNvPr id="43" name="Graphic 42">
            <a:extLst>
              <a:ext uri="{FF2B5EF4-FFF2-40B4-BE49-F238E27FC236}">
                <a16:creationId xmlns:a16="http://schemas.microsoft.com/office/drawing/2014/main" id="{5C2FD7D4-8AF6-4E3B-B9B4-399D391D29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7492" y="3940721"/>
            <a:ext cx="548640" cy="548640"/>
          </a:xfrm>
          <a:prstGeom prst="rect">
            <a:avLst/>
          </a:prstGeom>
        </p:spPr>
      </p:pic>
      <p:pic>
        <p:nvPicPr>
          <p:cNvPr id="45" name="Graphic 44">
            <a:extLst>
              <a:ext uri="{FF2B5EF4-FFF2-40B4-BE49-F238E27FC236}">
                <a16:creationId xmlns:a16="http://schemas.microsoft.com/office/drawing/2014/main" id="{6F4C1F0A-6C9D-4244-A207-D91AE427E9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61843" y="3289787"/>
            <a:ext cx="575143" cy="575143"/>
          </a:xfrm>
          <a:prstGeom prst="rect">
            <a:avLst/>
          </a:prstGeom>
        </p:spPr>
      </p:pic>
      <p:sp>
        <p:nvSpPr>
          <p:cNvPr id="50" name="TextBox 49">
            <a:extLst>
              <a:ext uri="{FF2B5EF4-FFF2-40B4-BE49-F238E27FC236}">
                <a16:creationId xmlns:a16="http://schemas.microsoft.com/office/drawing/2014/main" id="{32A87752-0FF8-4DEA-9EEA-8731EC6DFAD0}"/>
              </a:ext>
            </a:extLst>
          </p:cNvPr>
          <p:cNvSpPr txBox="1"/>
          <p:nvPr/>
        </p:nvSpPr>
        <p:spPr>
          <a:xfrm>
            <a:off x="404203" y="2822863"/>
            <a:ext cx="91089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VNET</a:t>
            </a:r>
          </a:p>
        </p:txBody>
      </p:sp>
      <p:pic>
        <p:nvPicPr>
          <p:cNvPr id="44" name="Picture 43" descr="A close up of a sign&#10;&#10;Description generated with high confidence">
            <a:extLst>
              <a:ext uri="{FF2B5EF4-FFF2-40B4-BE49-F238E27FC236}">
                <a16:creationId xmlns:a16="http://schemas.microsoft.com/office/drawing/2014/main" id="{A2B53C16-E73A-4203-BEB2-8EB4C6D90D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8342" y="2857453"/>
            <a:ext cx="358395" cy="358395"/>
          </a:xfrm>
          <a:prstGeom prst="rect">
            <a:avLst/>
          </a:prstGeom>
          <a:solidFill>
            <a:schemeClr val="bg1"/>
          </a:solidFill>
        </p:spPr>
      </p:pic>
      <p:sp>
        <p:nvSpPr>
          <p:cNvPr id="51" name="Freeform 13" title="Icon of a cloud">
            <a:extLst>
              <a:ext uri="{FF2B5EF4-FFF2-40B4-BE49-F238E27FC236}">
                <a16:creationId xmlns:a16="http://schemas.microsoft.com/office/drawing/2014/main" id="{E08D91CE-DAC5-499C-B395-CD975F243BDA}"/>
              </a:ext>
            </a:extLst>
          </p:cNvPr>
          <p:cNvSpPr>
            <a:spLocks noChangeAspect="1"/>
          </p:cNvSpPr>
          <p:nvPr/>
        </p:nvSpPr>
        <p:spPr bwMode="auto">
          <a:xfrm>
            <a:off x="4807298" y="1539805"/>
            <a:ext cx="944848" cy="5183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 name="Connector: Elbow 24">
            <a:extLst>
              <a:ext uri="{FF2B5EF4-FFF2-40B4-BE49-F238E27FC236}">
                <a16:creationId xmlns:a16="http://schemas.microsoft.com/office/drawing/2014/main" id="{9EA97F3F-984E-4486-8069-9DAC8691BDB8}"/>
              </a:ext>
            </a:extLst>
          </p:cNvPr>
          <p:cNvCxnSpPr>
            <a:stCxn id="48" idx="2"/>
            <a:endCxn id="6" idx="0"/>
          </p:cNvCxnSpPr>
          <p:nvPr/>
        </p:nvCxnSpPr>
        <p:spPr>
          <a:xfrm rot="5400000">
            <a:off x="1498486" y="5029963"/>
            <a:ext cx="354206" cy="71993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F493335-9D08-42C5-BDE0-8D7F2CAE971E}"/>
              </a:ext>
            </a:extLst>
          </p:cNvPr>
          <p:cNvCxnSpPr>
            <a:stCxn id="48" idx="2"/>
            <a:endCxn id="39" idx="0"/>
          </p:cNvCxnSpPr>
          <p:nvPr/>
        </p:nvCxnSpPr>
        <p:spPr>
          <a:xfrm rot="16200000" flipH="1">
            <a:off x="2228355" y="5020028"/>
            <a:ext cx="350154" cy="7357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265CE8-2C14-414E-B77C-F4B61D0FC952}"/>
              </a:ext>
            </a:extLst>
          </p:cNvPr>
          <p:cNvCxnSpPr>
            <a:stCxn id="48" idx="2"/>
            <a:endCxn id="36" idx="0"/>
          </p:cNvCxnSpPr>
          <p:nvPr/>
        </p:nvCxnSpPr>
        <p:spPr>
          <a:xfrm>
            <a:off x="2035556" y="5212827"/>
            <a:ext cx="13859" cy="332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7D98497-310E-449B-A581-BDE56606E3D6}"/>
              </a:ext>
            </a:extLst>
          </p:cNvPr>
          <p:cNvSpPr txBox="1"/>
          <p:nvPr/>
        </p:nvSpPr>
        <p:spPr>
          <a:xfrm>
            <a:off x="2395495" y="3482784"/>
            <a:ext cx="519373"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a:ea typeface="+mn-ea"/>
                <a:cs typeface="+mn-cs"/>
              </a:rPr>
              <a:t>Azure LB</a:t>
            </a:r>
          </a:p>
        </p:txBody>
      </p:sp>
      <p:sp>
        <p:nvSpPr>
          <p:cNvPr id="64" name="Oval 63">
            <a:extLst>
              <a:ext uri="{FF2B5EF4-FFF2-40B4-BE49-F238E27FC236}">
                <a16:creationId xmlns:a16="http://schemas.microsoft.com/office/drawing/2014/main" id="{A82869E9-2755-4868-B7DE-84BA71D1D936}"/>
              </a:ext>
            </a:extLst>
          </p:cNvPr>
          <p:cNvSpPr/>
          <p:nvPr/>
        </p:nvSpPr>
        <p:spPr bwMode="auto">
          <a:xfrm>
            <a:off x="1205409" y="3488893"/>
            <a:ext cx="219368" cy="177243"/>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663A6199-173D-47F0-BFA4-67EE12D488F7}"/>
              </a:ext>
            </a:extLst>
          </p:cNvPr>
          <p:cNvCxnSpPr>
            <a:cxnSpLocks/>
            <a:stCxn id="64" idx="6"/>
            <a:endCxn id="45" idx="1"/>
          </p:cNvCxnSpPr>
          <p:nvPr/>
        </p:nvCxnSpPr>
        <p:spPr>
          <a:xfrm flipV="1">
            <a:off x="1424777" y="3577359"/>
            <a:ext cx="337066" cy="156"/>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2ED4577-FCD8-4702-9263-ADB07AA2B6CD}"/>
              </a:ext>
            </a:extLst>
          </p:cNvPr>
          <p:cNvSpPr txBox="1"/>
          <p:nvPr/>
        </p:nvSpPr>
        <p:spPr>
          <a:xfrm>
            <a:off x="949479" y="3327650"/>
            <a:ext cx="855276"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Internal IP</a:t>
            </a:r>
          </a:p>
        </p:txBody>
      </p:sp>
      <p:cxnSp>
        <p:nvCxnSpPr>
          <p:cNvPr id="74" name="Straight Arrow Connector 73">
            <a:extLst>
              <a:ext uri="{FF2B5EF4-FFF2-40B4-BE49-F238E27FC236}">
                <a16:creationId xmlns:a16="http://schemas.microsoft.com/office/drawing/2014/main" id="{DCAED455-6F2C-4411-B442-7F477B0BAC38}"/>
              </a:ext>
            </a:extLst>
          </p:cNvPr>
          <p:cNvCxnSpPr>
            <a:cxnSpLocks/>
            <a:stCxn id="56" idx="1"/>
            <a:endCxn id="51" idx="5"/>
          </p:cNvCxnSpPr>
          <p:nvPr/>
        </p:nvCxnSpPr>
        <p:spPr>
          <a:xfrm flipH="1" flipV="1">
            <a:off x="5752146" y="1861597"/>
            <a:ext cx="1172615" cy="1253"/>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BF3F5E-8311-41E0-A9AE-B81D3CC03D5B}"/>
              </a:ext>
            </a:extLst>
          </p:cNvPr>
          <p:cNvCxnSpPr>
            <a:cxnSpLocks/>
            <a:endCxn id="48" idx="0"/>
          </p:cNvCxnSpPr>
          <p:nvPr/>
        </p:nvCxnSpPr>
        <p:spPr>
          <a:xfrm flipH="1">
            <a:off x="2035556" y="3864930"/>
            <a:ext cx="6930" cy="8160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4BDD24B-D2C7-4D26-87CB-72E4FA1A4028}"/>
              </a:ext>
            </a:extLst>
          </p:cNvPr>
          <p:cNvSpPr txBox="1"/>
          <p:nvPr/>
        </p:nvSpPr>
        <p:spPr>
          <a:xfrm>
            <a:off x="4499519" y="3065142"/>
            <a:ext cx="7436777" cy="3016210"/>
          </a:xfrm>
          <a:prstGeom prst="rect">
            <a:avLst/>
          </a:prstGeom>
          <a:solidFill>
            <a:schemeClr val="tx1"/>
          </a:solidFill>
        </p:spPr>
        <p:txBody>
          <a:bodyPr wrap="square" lIns="182880" tIns="0" rIns="0" bIns="0" rtlCol="0">
            <a:spAutoFit/>
          </a:bodyPr>
          <a:lstStyle/>
          <a:p>
            <a:r>
              <a:rPr lang="en-US" sz="1400" dirty="0">
                <a:solidFill>
                  <a:srgbClr val="569CD6"/>
                </a:solidFill>
                <a:latin typeface="Fira Code" panose="020B0509050000020004" pitchFamily="49" charset="0"/>
              </a:rPr>
              <a:t>kind</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Service</a:t>
            </a:r>
            <a:endParaRPr lang="en-US" sz="1400" dirty="0">
              <a:solidFill>
                <a:srgbClr val="D4D4D4"/>
              </a:solidFill>
              <a:latin typeface="Fira Code" panose="020B0509050000020004" pitchFamily="49" charset="0"/>
            </a:endParaRPr>
          </a:p>
          <a:p>
            <a:r>
              <a:rPr lang="en-US" sz="1400" dirty="0" err="1">
                <a:solidFill>
                  <a:srgbClr val="569CD6"/>
                </a:solidFill>
                <a:latin typeface="Fira Code" panose="020B0509050000020004" pitchFamily="49" charset="0"/>
              </a:rPr>
              <a:t>apiVersion</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v1</a:t>
            </a:r>
            <a:endParaRPr lang="en-US" sz="1400" dirty="0">
              <a:solidFill>
                <a:srgbClr val="D4D4D4"/>
              </a:solidFill>
              <a:latin typeface="Fira Code" panose="020B0509050000020004" pitchFamily="49" charset="0"/>
            </a:endParaRPr>
          </a:p>
          <a:p>
            <a:r>
              <a:rPr lang="en-US" sz="1400" dirty="0">
                <a:solidFill>
                  <a:srgbClr val="569CD6"/>
                </a:solidFill>
                <a:latin typeface="Fira Code" panose="020B0509050000020004" pitchFamily="49" charset="0"/>
              </a:rPr>
              <a:t>metadata</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name</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demowebapi</a:t>
            </a:r>
            <a:r>
              <a:rPr lang="en-US" sz="1400" dirty="0">
                <a:solidFill>
                  <a:srgbClr val="CE9178"/>
                </a:solidFill>
                <a:latin typeface="Fira Code" panose="020B0509050000020004" pitchFamily="49" charset="0"/>
              </a:rPr>
              <a:t>-svc</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annotations</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service.beta.kubernetes.io/azure-load-balancer-internal</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"true"</a:t>
            </a:r>
            <a:endParaRPr lang="en-US" sz="1400" dirty="0">
              <a:solidFill>
                <a:srgbClr val="D4D4D4"/>
              </a:solidFill>
              <a:latin typeface="Fira Code" panose="020B0509050000020004" pitchFamily="49" charset="0"/>
            </a:endParaRPr>
          </a:p>
          <a:p>
            <a:r>
              <a:rPr lang="en-US" sz="1400" dirty="0">
                <a:solidFill>
                  <a:srgbClr val="569CD6"/>
                </a:solidFill>
                <a:latin typeface="Fira Code" panose="020B0509050000020004" pitchFamily="49" charset="0"/>
              </a:rPr>
              <a:t>spec</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selector</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app</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demowebapi</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ports</a:t>
            </a:r>
            <a:r>
              <a:rPr lang="en-US" sz="1400" dirty="0">
                <a:solidFill>
                  <a:srgbClr val="D4D4D4"/>
                </a:solidFill>
                <a:latin typeface="Fira Code" panose="020B0509050000020004" pitchFamily="49" charset="0"/>
              </a:rPr>
              <a:t>:</a:t>
            </a:r>
          </a:p>
          <a:p>
            <a:r>
              <a:rPr lang="en-US" sz="1400" dirty="0">
                <a:solidFill>
                  <a:srgbClr val="D4D4D4"/>
                </a:solidFill>
                <a:latin typeface="Fira Code" panose="020B0509050000020004" pitchFamily="49" charset="0"/>
              </a:rPr>
              <a:t>    - </a:t>
            </a:r>
            <a:r>
              <a:rPr lang="en-US" sz="1400" dirty="0">
                <a:solidFill>
                  <a:srgbClr val="569CD6"/>
                </a:solidFill>
                <a:latin typeface="Fira Code" panose="020B0509050000020004" pitchFamily="49" charset="0"/>
              </a:rPr>
              <a:t>protocol</a:t>
            </a:r>
            <a:r>
              <a:rPr lang="en-US" sz="1400" dirty="0">
                <a:solidFill>
                  <a:srgbClr val="D4D4D4"/>
                </a:solidFill>
                <a:latin typeface="Fira Code" panose="020B0509050000020004" pitchFamily="49" charset="0"/>
              </a:rPr>
              <a:t>: </a:t>
            </a:r>
            <a:r>
              <a:rPr lang="en-US" sz="1400" dirty="0">
                <a:solidFill>
                  <a:srgbClr val="CE9178"/>
                </a:solidFill>
                <a:latin typeface="Fira Code" panose="020B0509050000020004" pitchFamily="49" charset="0"/>
              </a:rPr>
              <a:t>TCP</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port</a:t>
            </a:r>
            <a:r>
              <a:rPr lang="en-US" sz="1400" dirty="0">
                <a:solidFill>
                  <a:srgbClr val="D4D4D4"/>
                </a:solidFill>
                <a:latin typeface="Fira Code" panose="020B0509050000020004" pitchFamily="49" charset="0"/>
              </a:rPr>
              <a:t>: </a:t>
            </a:r>
            <a:r>
              <a:rPr lang="en-US" sz="1400" dirty="0">
                <a:solidFill>
                  <a:srgbClr val="B5CEA8"/>
                </a:solidFill>
                <a:latin typeface="Fira Code" panose="020B0509050000020004" pitchFamily="49" charset="0"/>
              </a:rPr>
              <a:t>80</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err="1">
                <a:solidFill>
                  <a:srgbClr val="569CD6"/>
                </a:solidFill>
                <a:latin typeface="Fira Code" panose="020B0509050000020004" pitchFamily="49" charset="0"/>
              </a:rPr>
              <a:t>targetPort</a:t>
            </a:r>
            <a:r>
              <a:rPr lang="en-US" sz="1400" dirty="0">
                <a:solidFill>
                  <a:srgbClr val="D4D4D4"/>
                </a:solidFill>
                <a:latin typeface="Fira Code" panose="020B0509050000020004" pitchFamily="49" charset="0"/>
              </a:rPr>
              <a:t>: </a:t>
            </a:r>
            <a:r>
              <a:rPr lang="en-US" sz="1400" dirty="0">
                <a:solidFill>
                  <a:srgbClr val="B5CEA8"/>
                </a:solidFill>
                <a:latin typeface="Fira Code" panose="020B0509050000020004" pitchFamily="49" charset="0"/>
              </a:rPr>
              <a:t>80</a:t>
            </a:r>
            <a:endParaRPr lang="en-US" sz="1400" dirty="0">
              <a:solidFill>
                <a:srgbClr val="D4D4D4"/>
              </a:solidFill>
              <a:latin typeface="Fira Code" panose="020B0509050000020004" pitchFamily="49" charset="0"/>
            </a:endParaRPr>
          </a:p>
          <a:p>
            <a:r>
              <a:rPr lang="en-US" sz="1400" dirty="0">
                <a:solidFill>
                  <a:srgbClr val="D4D4D4"/>
                </a:solidFill>
                <a:latin typeface="Fira Code" panose="020B0509050000020004" pitchFamily="49" charset="0"/>
              </a:rPr>
              <a:t>  </a:t>
            </a:r>
            <a:r>
              <a:rPr lang="en-US" sz="1400" dirty="0">
                <a:solidFill>
                  <a:srgbClr val="569CD6"/>
                </a:solidFill>
                <a:latin typeface="Fira Code" panose="020B0509050000020004" pitchFamily="49" charset="0"/>
              </a:rPr>
              <a:t>type</a:t>
            </a:r>
            <a:r>
              <a:rPr lang="en-US" sz="1400" dirty="0">
                <a:solidFill>
                  <a:srgbClr val="D4D4D4"/>
                </a:solidFill>
                <a:latin typeface="Fira Code" panose="020B0509050000020004" pitchFamily="49" charset="0"/>
              </a:rPr>
              <a:t>: </a:t>
            </a:r>
            <a:r>
              <a:rPr lang="en-US" sz="1400" dirty="0" err="1">
                <a:solidFill>
                  <a:srgbClr val="CE9178"/>
                </a:solidFill>
                <a:latin typeface="Fira Code" panose="020B0509050000020004" pitchFamily="49" charset="0"/>
              </a:rPr>
              <a:t>LoadBalancer</a:t>
            </a:r>
            <a:endParaRPr lang="en-US" sz="1400" dirty="0">
              <a:solidFill>
                <a:srgbClr val="D4D4D4"/>
              </a:solidFill>
              <a:latin typeface="Fira Code" panose="020B0509050000020004" pitchFamily="49" charset="0"/>
            </a:endParaRPr>
          </a:p>
        </p:txBody>
      </p:sp>
      <p:sp>
        <p:nvSpPr>
          <p:cNvPr id="85" name="Arrow: Left 84">
            <a:extLst>
              <a:ext uri="{FF2B5EF4-FFF2-40B4-BE49-F238E27FC236}">
                <a16:creationId xmlns:a16="http://schemas.microsoft.com/office/drawing/2014/main" id="{F3332CA6-B465-42AB-8799-CD71224B97FE}"/>
              </a:ext>
            </a:extLst>
          </p:cNvPr>
          <p:cNvSpPr/>
          <p:nvPr/>
        </p:nvSpPr>
        <p:spPr bwMode="auto">
          <a:xfrm rot="10800000">
            <a:off x="3941662" y="4054495"/>
            <a:ext cx="515156" cy="373488"/>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0" name="Multiplication Sign 19">
            <a:extLst>
              <a:ext uri="{FF2B5EF4-FFF2-40B4-BE49-F238E27FC236}">
                <a16:creationId xmlns:a16="http://schemas.microsoft.com/office/drawing/2014/main" id="{876FF625-FBBC-4426-AC90-A799988DF5D1}"/>
              </a:ext>
            </a:extLst>
          </p:cNvPr>
          <p:cNvSpPr/>
          <p:nvPr/>
        </p:nvSpPr>
        <p:spPr bwMode="auto">
          <a:xfrm>
            <a:off x="4828563" y="1414215"/>
            <a:ext cx="914400" cy="914400"/>
          </a:xfrm>
          <a:prstGeom prst="mathMultiply">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F823FAE-50BD-49DB-96EE-7DFC8059EB9F}"/>
              </a:ext>
            </a:extLst>
          </p:cNvPr>
          <p:cNvGrpSpPr/>
          <p:nvPr/>
        </p:nvGrpSpPr>
        <p:grpSpPr>
          <a:xfrm>
            <a:off x="676265" y="1073642"/>
            <a:ext cx="1660721" cy="1093898"/>
            <a:chOff x="6789858" y="747613"/>
            <a:chExt cx="1660721" cy="1093898"/>
          </a:xfrm>
        </p:grpSpPr>
        <p:grpSp>
          <p:nvGrpSpPr>
            <p:cNvPr id="53" name="Group 52">
              <a:extLst>
                <a:ext uri="{FF2B5EF4-FFF2-40B4-BE49-F238E27FC236}">
                  <a16:creationId xmlns:a16="http://schemas.microsoft.com/office/drawing/2014/main" id="{876C103F-C0AE-4C30-BFBF-94FEA8C41420}"/>
                </a:ext>
              </a:extLst>
            </p:cNvPr>
            <p:cNvGrpSpPr/>
            <p:nvPr/>
          </p:nvGrpSpPr>
          <p:grpSpPr>
            <a:xfrm>
              <a:off x="6922619" y="1119925"/>
              <a:ext cx="1395200" cy="570971"/>
              <a:chOff x="6962769" y="1148864"/>
              <a:chExt cx="1395200" cy="570971"/>
            </a:xfrm>
          </p:grpSpPr>
          <p:grpSp>
            <p:nvGrpSpPr>
              <p:cNvPr id="59" name="Group 58">
                <a:extLst>
                  <a:ext uri="{FF2B5EF4-FFF2-40B4-BE49-F238E27FC236}">
                    <a16:creationId xmlns:a16="http://schemas.microsoft.com/office/drawing/2014/main" id="{4A0F0472-60E8-4804-B5D0-3B123B37F8E6}"/>
                  </a:ext>
                </a:extLst>
              </p:cNvPr>
              <p:cNvGrpSpPr/>
              <p:nvPr/>
            </p:nvGrpSpPr>
            <p:grpSpPr>
              <a:xfrm>
                <a:off x="6962769" y="1317499"/>
                <a:ext cx="402336" cy="402336"/>
                <a:chOff x="6507724" y="5231968"/>
                <a:chExt cx="402336" cy="402336"/>
              </a:xfrm>
            </p:grpSpPr>
            <p:pic>
              <p:nvPicPr>
                <p:cNvPr id="69" name="Graphic 68">
                  <a:extLst>
                    <a:ext uri="{FF2B5EF4-FFF2-40B4-BE49-F238E27FC236}">
                      <a16:creationId xmlns:a16="http://schemas.microsoft.com/office/drawing/2014/main" id="{80FC6E05-79BB-4F3A-AC1D-BB9701072A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66621" y="5290865"/>
                  <a:ext cx="284542" cy="284542"/>
                </a:xfrm>
                <a:prstGeom prst="rect">
                  <a:avLst/>
                </a:prstGeom>
              </p:spPr>
            </p:pic>
            <p:sp>
              <p:nvSpPr>
                <p:cNvPr id="70" name="Rectangle: Rounded Corners 104">
                  <a:extLst>
                    <a:ext uri="{FF2B5EF4-FFF2-40B4-BE49-F238E27FC236}">
                      <a16:creationId xmlns:a16="http://schemas.microsoft.com/office/drawing/2014/main" id="{A08F62CF-04CE-4708-BF9C-49B4E1BE02EC}"/>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grpSp>
            <p:nvGrpSpPr>
              <p:cNvPr id="61" name="Group 60">
                <a:extLst>
                  <a:ext uri="{FF2B5EF4-FFF2-40B4-BE49-F238E27FC236}">
                    <a16:creationId xmlns:a16="http://schemas.microsoft.com/office/drawing/2014/main" id="{B4CF942D-2352-4486-BD75-EE2274E0154B}"/>
                  </a:ext>
                </a:extLst>
              </p:cNvPr>
              <p:cNvGrpSpPr/>
              <p:nvPr/>
            </p:nvGrpSpPr>
            <p:grpSpPr>
              <a:xfrm>
                <a:off x="7459201" y="1317499"/>
                <a:ext cx="402336" cy="402336"/>
                <a:chOff x="7004156" y="5231968"/>
                <a:chExt cx="402336" cy="402336"/>
              </a:xfrm>
            </p:grpSpPr>
            <p:sp>
              <p:nvSpPr>
                <p:cNvPr id="67" name="Rectangle: Rounded Corners 106">
                  <a:extLst>
                    <a:ext uri="{FF2B5EF4-FFF2-40B4-BE49-F238E27FC236}">
                      <a16:creationId xmlns:a16="http://schemas.microsoft.com/office/drawing/2014/main" id="{27ED50DB-BB53-4300-BB0D-26B59BA0A89D}"/>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68" name="Graphic 67">
                  <a:extLst>
                    <a:ext uri="{FF2B5EF4-FFF2-40B4-BE49-F238E27FC236}">
                      <a16:creationId xmlns:a16="http://schemas.microsoft.com/office/drawing/2014/main" id="{2DDBE6CB-2A6E-46A7-9FEF-EEC04BAAA3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63053" y="5290865"/>
                  <a:ext cx="284542" cy="284542"/>
                </a:xfrm>
                <a:prstGeom prst="rect">
                  <a:avLst/>
                </a:prstGeom>
              </p:spPr>
            </p:pic>
          </p:grpSp>
          <p:grpSp>
            <p:nvGrpSpPr>
              <p:cNvPr id="62" name="Group 61">
                <a:extLst>
                  <a:ext uri="{FF2B5EF4-FFF2-40B4-BE49-F238E27FC236}">
                    <a16:creationId xmlns:a16="http://schemas.microsoft.com/office/drawing/2014/main" id="{9485C720-1A16-40C9-9E3E-01568A80BB12}"/>
                  </a:ext>
                </a:extLst>
              </p:cNvPr>
              <p:cNvGrpSpPr/>
              <p:nvPr/>
            </p:nvGrpSpPr>
            <p:grpSpPr>
              <a:xfrm>
                <a:off x="7955633" y="1317499"/>
                <a:ext cx="402336" cy="402336"/>
                <a:chOff x="7500588" y="5231968"/>
                <a:chExt cx="402336" cy="402336"/>
              </a:xfrm>
            </p:grpSpPr>
            <p:sp>
              <p:nvSpPr>
                <p:cNvPr id="65" name="Rectangle: Rounded Corners 109">
                  <a:extLst>
                    <a:ext uri="{FF2B5EF4-FFF2-40B4-BE49-F238E27FC236}">
                      <a16:creationId xmlns:a16="http://schemas.microsoft.com/office/drawing/2014/main" id="{E6122A35-5D20-4F61-A475-EA9F01F087C4}"/>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pic>
              <p:nvPicPr>
                <p:cNvPr id="66" name="Graphic 65">
                  <a:extLst>
                    <a:ext uri="{FF2B5EF4-FFF2-40B4-BE49-F238E27FC236}">
                      <a16:creationId xmlns:a16="http://schemas.microsoft.com/office/drawing/2014/main" id="{C1CB27B2-A09E-427A-84FB-E7685087B69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59485" y="5290865"/>
                  <a:ext cx="284542" cy="284542"/>
                </a:xfrm>
                <a:prstGeom prst="rect">
                  <a:avLst/>
                </a:prstGeom>
              </p:spPr>
            </p:pic>
          </p:grpSp>
          <p:sp>
            <p:nvSpPr>
              <p:cNvPr id="63" name="Title 1">
                <a:extLst>
                  <a:ext uri="{FF2B5EF4-FFF2-40B4-BE49-F238E27FC236}">
                    <a16:creationId xmlns:a16="http://schemas.microsoft.com/office/drawing/2014/main" id="{AAB48EF4-5CE0-480A-AD42-7C15F69668D8}"/>
                  </a:ext>
                </a:extLst>
              </p:cNvPr>
              <p:cNvSpPr txBox="1">
                <a:spLocks/>
              </p:cNvSpPr>
              <p:nvPr/>
            </p:nvSpPr>
            <p:spPr>
              <a:xfrm>
                <a:off x="7186783" y="1148864"/>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Other peered </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VNets</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54" name="Rectangle: Rounded Corners 112">
              <a:extLst>
                <a:ext uri="{FF2B5EF4-FFF2-40B4-BE49-F238E27FC236}">
                  <a16:creationId xmlns:a16="http://schemas.microsoft.com/office/drawing/2014/main" id="{25B806DE-34CF-4195-81A3-3E8555C2ACD6}"/>
                </a:ext>
              </a:extLst>
            </p:cNvPr>
            <p:cNvSpPr/>
            <p:nvPr/>
          </p:nvSpPr>
          <p:spPr bwMode="auto">
            <a:xfrm>
              <a:off x="6789859" y="969309"/>
              <a:ext cx="1660720" cy="87220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55" name="Title 1">
              <a:extLst>
                <a:ext uri="{FF2B5EF4-FFF2-40B4-BE49-F238E27FC236}">
                  <a16:creationId xmlns:a16="http://schemas.microsoft.com/office/drawing/2014/main" id="{7F2CB66C-FFF8-435D-8AEC-04A46A995799}"/>
                </a:ext>
              </a:extLst>
            </p:cNvPr>
            <p:cNvSpPr txBox="1">
              <a:spLocks/>
            </p:cNvSpPr>
            <p:nvPr/>
          </p:nvSpPr>
          <p:spPr>
            <a:xfrm>
              <a:off x="6789858" y="747613"/>
              <a:ext cx="1211160" cy="16958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B</a:t>
              </a:r>
            </a:p>
          </p:txBody>
        </p:sp>
      </p:grpSp>
      <p:sp>
        <p:nvSpPr>
          <p:cNvPr id="73" name="Rectangle 72">
            <a:extLst>
              <a:ext uri="{FF2B5EF4-FFF2-40B4-BE49-F238E27FC236}">
                <a16:creationId xmlns:a16="http://schemas.microsoft.com/office/drawing/2014/main" id="{3804C255-7D82-4F75-BC80-A44B24315A03}"/>
              </a:ext>
            </a:extLst>
          </p:cNvPr>
          <p:cNvSpPr/>
          <p:nvPr/>
        </p:nvSpPr>
        <p:spPr bwMode="auto">
          <a:xfrm>
            <a:off x="1219823" y="2340337"/>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Title 1">
            <a:extLst>
              <a:ext uri="{FF2B5EF4-FFF2-40B4-BE49-F238E27FC236}">
                <a16:creationId xmlns:a16="http://schemas.microsoft.com/office/drawing/2014/main" id="{4A20F93D-FFE4-4E2E-94D0-7B9CA5EC2453}"/>
              </a:ext>
            </a:extLst>
          </p:cNvPr>
          <p:cNvSpPr txBox="1">
            <a:spLocks/>
          </p:cNvSpPr>
          <p:nvPr/>
        </p:nvSpPr>
        <p:spPr>
          <a:xfrm>
            <a:off x="1729979" y="248786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pic>
        <p:nvPicPr>
          <p:cNvPr id="77" name="Graphic 76">
            <a:extLst>
              <a:ext uri="{FF2B5EF4-FFF2-40B4-BE49-F238E27FC236}">
                <a16:creationId xmlns:a16="http://schemas.microsoft.com/office/drawing/2014/main" id="{A5F56B53-9486-4A36-8DA1-B53A989033A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51272" y="2409452"/>
            <a:ext cx="310707" cy="310707"/>
          </a:xfrm>
          <a:prstGeom prst="rect">
            <a:avLst/>
          </a:prstGeom>
        </p:spPr>
      </p:pic>
      <p:cxnSp>
        <p:nvCxnSpPr>
          <p:cNvPr id="78" name="Straight Arrow Connector 77">
            <a:extLst>
              <a:ext uri="{FF2B5EF4-FFF2-40B4-BE49-F238E27FC236}">
                <a16:creationId xmlns:a16="http://schemas.microsoft.com/office/drawing/2014/main" id="{7F80EC62-0DC9-4632-B598-C6BF8429A8F4}"/>
              </a:ext>
            </a:extLst>
          </p:cNvPr>
          <p:cNvCxnSpPr>
            <a:cxnSpLocks/>
            <a:stCxn id="54" idx="2"/>
            <a:endCxn id="77" idx="0"/>
          </p:cNvCxnSpPr>
          <p:nvPr/>
        </p:nvCxnSpPr>
        <p:spPr>
          <a:xfrm>
            <a:off x="1506626" y="2167540"/>
            <a:ext cx="0" cy="2419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Rounded Corners 117">
            <a:extLst>
              <a:ext uri="{FF2B5EF4-FFF2-40B4-BE49-F238E27FC236}">
                <a16:creationId xmlns:a16="http://schemas.microsoft.com/office/drawing/2014/main" id="{71FD2A1E-A860-4FAE-B860-A93AF8070945}"/>
              </a:ext>
            </a:extLst>
          </p:cNvPr>
          <p:cNvSpPr/>
          <p:nvPr/>
        </p:nvSpPr>
        <p:spPr bwMode="auto">
          <a:xfrm>
            <a:off x="2704376" y="1298860"/>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0" name="Title 1">
            <a:extLst>
              <a:ext uri="{FF2B5EF4-FFF2-40B4-BE49-F238E27FC236}">
                <a16:creationId xmlns:a16="http://schemas.microsoft.com/office/drawing/2014/main" id="{F230AF5B-4050-4902-921A-719B90A3568F}"/>
              </a:ext>
            </a:extLst>
          </p:cNvPr>
          <p:cNvSpPr txBox="1">
            <a:spLocks/>
          </p:cNvSpPr>
          <p:nvPr/>
        </p:nvSpPr>
        <p:spPr>
          <a:xfrm>
            <a:off x="2704376" y="942520"/>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82" name="Group 81">
            <a:extLst>
              <a:ext uri="{FF2B5EF4-FFF2-40B4-BE49-F238E27FC236}">
                <a16:creationId xmlns:a16="http://schemas.microsoft.com/office/drawing/2014/main" id="{6BDB2645-9317-43FA-AE2B-3EF7EBD6402D}"/>
              </a:ext>
            </a:extLst>
          </p:cNvPr>
          <p:cNvGrpSpPr/>
          <p:nvPr/>
        </p:nvGrpSpPr>
        <p:grpSpPr>
          <a:xfrm>
            <a:off x="2882834" y="1385525"/>
            <a:ext cx="509288" cy="695351"/>
            <a:chOff x="9518397" y="779511"/>
            <a:chExt cx="509288" cy="695351"/>
          </a:xfrm>
        </p:grpSpPr>
        <p:sp>
          <p:nvSpPr>
            <p:cNvPr id="84" name="Rectangle: Rounded Corners 118">
              <a:extLst>
                <a:ext uri="{FF2B5EF4-FFF2-40B4-BE49-F238E27FC236}">
                  <a16:creationId xmlns:a16="http://schemas.microsoft.com/office/drawing/2014/main" id="{52AEB17F-9280-4757-AA4D-CF9975A3EF1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86" name="Group 85">
              <a:extLst>
                <a:ext uri="{FF2B5EF4-FFF2-40B4-BE49-F238E27FC236}">
                  <a16:creationId xmlns:a16="http://schemas.microsoft.com/office/drawing/2014/main" id="{5B2371B8-7A3E-43E6-9672-C3B46DCAA1A3}"/>
                </a:ext>
              </a:extLst>
            </p:cNvPr>
            <p:cNvGrpSpPr/>
            <p:nvPr/>
          </p:nvGrpSpPr>
          <p:grpSpPr>
            <a:xfrm>
              <a:off x="9518397" y="779511"/>
              <a:ext cx="509288" cy="622525"/>
              <a:chOff x="10002887" y="3686634"/>
              <a:chExt cx="509288" cy="622525"/>
            </a:xfrm>
          </p:grpSpPr>
          <p:sp>
            <p:nvSpPr>
              <p:cNvPr id="87" name="Title 1">
                <a:extLst>
                  <a:ext uri="{FF2B5EF4-FFF2-40B4-BE49-F238E27FC236}">
                    <a16:creationId xmlns:a16="http://schemas.microsoft.com/office/drawing/2014/main" id="{658DCCB5-675C-4B4C-BF76-509F9AB4AA76}"/>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88" name="Freeform 9">
                <a:extLst>
                  <a:ext uri="{FF2B5EF4-FFF2-40B4-BE49-F238E27FC236}">
                    <a16:creationId xmlns:a16="http://schemas.microsoft.com/office/drawing/2014/main" id="{03BB7F6C-1589-43F4-AF6F-E1F818548AF4}"/>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89" name="Picture 88" descr="A picture containing object&#10;&#10;Description generated with high confidence">
            <a:extLst>
              <a:ext uri="{FF2B5EF4-FFF2-40B4-BE49-F238E27FC236}">
                <a16:creationId xmlns:a16="http://schemas.microsoft.com/office/drawing/2014/main" id="{9CC7F7D2-C97B-4FBF-89F9-3004B5FEE6AC}"/>
              </a:ext>
            </a:extLst>
          </p:cNvPr>
          <p:cNvPicPr>
            <a:picLocks noChangeAspect="1"/>
          </p:cNvPicPr>
          <p:nvPr/>
        </p:nvPicPr>
        <p:blipFill rotWithShape="1">
          <a:blip r:embed="rId18">
            <a:extLst>
              <a:ext uri="{28A0092B-C50C-407E-A947-70E740481C1C}">
                <a14:useLocalDpi xmlns:a14="http://schemas.microsoft.com/office/drawing/2010/main" val="0"/>
              </a:ext>
            </a:extLst>
          </a:blip>
          <a:srcRect t="14000" b="14519"/>
          <a:stretch/>
        </p:blipFill>
        <p:spPr>
          <a:xfrm>
            <a:off x="2977226" y="2442885"/>
            <a:ext cx="320504" cy="243840"/>
          </a:xfrm>
          <a:prstGeom prst="rect">
            <a:avLst/>
          </a:prstGeom>
          <a:noFill/>
        </p:spPr>
      </p:pic>
      <p:sp>
        <p:nvSpPr>
          <p:cNvPr id="90" name="Title 1">
            <a:extLst>
              <a:ext uri="{FF2B5EF4-FFF2-40B4-BE49-F238E27FC236}">
                <a16:creationId xmlns:a16="http://schemas.microsoft.com/office/drawing/2014/main" id="{92A01559-D872-4E0B-8C4F-284D4400564F}"/>
              </a:ext>
            </a:extLst>
          </p:cNvPr>
          <p:cNvSpPr txBox="1">
            <a:spLocks/>
          </p:cNvSpPr>
          <p:nvPr/>
        </p:nvSpPr>
        <p:spPr>
          <a:xfrm>
            <a:off x="3365687" y="2487861"/>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91" name="Straight Arrow Connector 90">
            <a:extLst>
              <a:ext uri="{FF2B5EF4-FFF2-40B4-BE49-F238E27FC236}">
                <a16:creationId xmlns:a16="http://schemas.microsoft.com/office/drawing/2014/main" id="{049E2BA2-2635-48C7-AD37-6F64857F8E53}"/>
              </a:ext>
            </a:extLst>
          </p:cNvPr>
          <p:cNvCxnSpPr>
            <a:cxnSpLocks/>
            <a:stCxn id="79" idx="2"/>
            <a:endCxn id="89" idx="0"/>
          </p:cNvCxnSpPr>
          <p:nvPr/>
        </p:nvCxnSpPr>
        <p:spPr>
          <a:xfrm flipH="1">
            <a:off x="3137478" y="2167540"/>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58F8BC9-34F4-4676-80AD-6B256D4D51CB}"/>
              </a:ext>
            </a:extLst>
          </p:cNvPr>
          <p:cNvCxnSpPr>
            <a:cxnSpLocks/>
          </p:cNvCxnSpPr>
          <p:nvPr/>
        </p:nvCxnSpPr>
        <p:spPr>
          <a:xfrm>
            <a:off x="1501763" y="2694231"/>
            <a:ext cx="0" cy="3748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79398A9-BDDB-4725-92FB-C43B037B0420}"/>
              </a:ext>
            </a:extLst>
          </p:cNvPr>
          <p:cNvCxnSpPr>
            <a:cxnSpLocks/>
          </p:cNvCxnSpPr>
          <p:nvPr/>
        </p:nvCxnSpPr>
        <p:spPr>
          <a:xfrm>
            <a:off x="3129111" y="2641749"/>
            <a:ext cx="0" cy="427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7816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9C4259-EF4D-4B3E-8CCF-FFC790B3D3B1}"/>
              </a:ext>
            </a:extLst>
          </p:cNvPr>
          <p:cNvSpPr/>
          <p:nvPr/>
        </p:nvSpPr>
        <p:spPr bwMode="auto">
          <a:xfrm>
            <a:off x="4655127" y="0"/>
            <a:ext cx="753687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a </a:t>
            </a:r>
            <a:r>
              <a:rPr lang="en-US" dirty="0" err="1"/>
              <a:t>LoadBalancer</a:t>
            </a:r>
            <a:r>
              <a:rPr lang="en-US" dirty="0"/>
              <a:t> Service</a:t>
            </a:r>
          </a:p>
        </p:txBody>
      </p:sp>
      <p:pic>
        <p:nvPicPr>
          <p:cNvPr id="7" name="Picture 6" descr="Diagram&#10;&#10;Description automatically generated">
            <a:extLst>
              <a:ext uri="{FF2B5EF4-FFF2-40B4-BE49-F238E27FC236}">
                <a16:creationId xmlns:a16="http://schemas.microsoft.com/office/drawing/2014/main" id="{55CE69AB-8CD4-49FF-8F62-5C62FA14D1BD}"/>
              </a:ext>
            </a:extLst>
          </p:cNvPr>
          <p:cNvPicPr>
            <a:picLocks noChangeAspect="1"/>
          </p:cNvPicPr>
          <p:nvPr/>
        </p:nvPicPr>
        <p:blipFill>
          <a:blip r:embed="rId3"/>
          <a:stretch>
            <a:fillRect/>
          </a:stretch>
        </p:blipFill>
        <p:spPr>
          <a:xfrm>
            <a:off x="5157216" y="766354"/>
            <a:ext cx="6811326" cy="5115639"/>
          </a:xfrm>
          <a:prstGeom prst="rect">
            <a:avLst/>
          </a:prstGeom>
        </p:spPr>
      </p:pic>
    </p:spTree>
    <p:extLst>
      <p:ext uri="{BB962C8B-B14F-4D97-AF65-F5344CB8AC3E}">
        <p14:creationId xmlns:p14="http://schemas.microsoft.com/office/powerpoint/2010/main" val="355762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9C4259-EF4D-4B3E-8CCF-FFC790B3D3B1}"/>
              </a:ext>
            </a:extLst>
          </p:cNvPr>
          <p:cNvSpPr/>
          <p:nvPr/>
        </p:nvSpPr>
        <p:spPr bwMode="auto">
          <a:xfrm>
            <a:off x="4655127" y="0"/>
            <a:ext cx="753687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Ingress </a:t>
            </a:r>
          </a:p>
        </p:txBody>
      </p:sp>
      <p:sp>
        <p:nvSpPr>
          <p:cNvPr id="4" name="Text Placeholder 3"/>
          <p:cNvSpPr>
            <a:spLocks noGrp="1"/>
          </p:cNvSpPr>
          <p:nvPr>
            <p:ph type="body" sz="quarter" idx="12"/>
          </p:nvPr>
        </p:nvSpPr>
        <p:spPr>
          <a:xfrm>
            <a:off x="585216" y="3977319"/>
            <a:ext cx="4069911" cy="677108"/>
          </a:xfrm>
        </p:spPr>
        <p:txBody>
          <a:bodyPr/>
          <a:lstStyle/>
          <a:p>
            <a:r>
              <a:rPr lang="en-US" dirty="0"/>
              <a:t>Ingress-Controllers</a:t>
            </a:r>
          </a:p>
          <a:p>
            <a:r>
              <a:rPr lang="en-US" dirty="0"/>
              <a:t>Ingress Rules</a:t>
            </a:r>
          </a:p>
        </p:txBody>
      </p:sp>
      <p:pic>
        <p:nvPicPr>
          <p:cNvPr id="1026" name="Picture 2">
            <a:extLst>
              <a:ext uri="{FF2B5EF4-FFF2-40B4-BE49-F238E27FC236}">
                <a16:creationId xmlns:a16="http://schemas.microsoft.com/office/drawing/2014/main" id="{A9B41421-5BDB-4136-9A6D-BA1433696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58" y="1"/>
            <a:ext cx="749784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41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a:xfrm>
            <a:off x="584200" y="1436688"/>
            <a:ext cx="11018838" cy="3877985"/>
          </a:xfrm>
        </p:spPr>
        <p:txBody>
          <a:bodyPr/>
          <a:lstStyle/>
          <a:p>
            <a:r>
              <a:rPr lang="en-US" dirty="0"/>
              <a:t>Custom controller to give users choice </a:t>
            </a:r>
          </a:p>
          <a:p>
            <a:r>
              <a:rPr lang="en-US" dirty="0"/>
              <a:t>Layer 7 load balancer</a:t>
            </a:r>
          </a:p>
          <a:p>
            <a:r>
              <a:rPr lang="en-US" dirty="0"/>
              <a:t>Defines routes between external clients and services</a:t>
            </a:r>
          </a:p>
          <a:p>
            <a:r>
              <a:rPr lang="en-US" dirty="0"/>
              <a:t>Configures encrypted communication via TLS</a:t>
            </a:r>
          </a:p>
          <a:p>
            <a:r>
              <a:rPr lang="en-US" dirty="0"/>
              <a:t>Load balances traffic across pods </a:t>
            </a:r>
          </a:p>
          <a:p>
            <a:endParaRPr lang="en-US" dirty="0"/>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227582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9A3DC-D6F2-4FC5-B08E-8F7C863ADECA}"/>
              </a:ext>
            </a:extLst>
          </p:cNvPr>
          <p:cNvSpPr>
            <a:spLocks noGrp="1"/>
          </p:cNvSpPr>
          <p:nvPr>
            <p:ph type="title"/>
          </p:nvPr>
        </p:nvSpPr>
        <p:spPr/>
        <p:txBody>
          <a:bodyPr/>
          <a:lstStyle/>
          <a:p>
            <a:r>
              <a:rPr lang="en-US" dirty="0"/>
              <a:t>Ingress Controller</a:t>
            </a:r>
          </a:p>
        </p:txBody>
      </p:sp>
      <p:grpSp>
        <p:nvGrpSpPr>
          <p:cNvPr id="23" name="Group 22">
            <a:extLst>
              <a:ext uri="{FF2B5EF4-FFF2-40B4-BE49-F238E27FC236}">
                <a16:creationId xmlns:a16="http://schemas.microsoft.com/office/drawing/2014/main" id="{BC7C2767-D268-4409-BFE5-E9B4BF36DDAF}"/>
              </a:ext>
            </a:extLst>
          </p:cNvPr>
          <p:cNvGrpSpPr/>
          <p:nvPr/>
        </p:nvGrpSpPr>
        <p:grpSpPr>
          <a:xfrm>
            <a:off x="11315191" y="147008"/>
            <a:ext cx="787909" cy="864190"/>
            <a:chOff x="5518073" y="3100705"/>
            <a:chExt cx="1576344" cy="1728958"/>
          </a:xfrm>
        </p:grpSpPr>
        <p:pic>
          <p:nvPicPr>
            <p:cNvPr id="24" name="Picture 23">
              <a:extLst>
                <a:ext uri="{FF2B5EF4-FFF2-40B4-BE49-F238E27FC236}">
                  <a16:creationId xmlns:a16="http://schemas.microsoft.com/office/drawing/2014/main" id="{62063E41-85A6-4DB0-9962-70A3F54611E7}"/>
                </a:ext>
              </a:extLst>
            </p:cNvPr>
            <p:cNvPicPr>
              <a:picLocks noChangeAspect="1"/>
            </p:cNvPicPr>
            <p:nvPr/>
          </p:nvPicPr>
          <p:blipFill>
            <a:blip r:embed="rId3"/>
            <a:stretch>
              <a:fillRect/>
            </a:stretch>
          </p:blipFill>
          <p:spPr>
            <a:xfrm>
              <a:off x="5863270" y="3100705"/>
              <a:ext cx="885949" cy="866896"/>
            </a:xfrm>
            <a:prstGeom prst="rect">
              <a:avLst/>
            </a:prstGeom>
          </p:spPr>
        </p:pic>
        <p:sp>
          <p:nvSpPr>
            <p:cNvPr id="25" name="TextBox 24">
              <a:extLst>
                <a:ext uri="{FF2B5EF4-FFF2-40B4-BE49-F238E27FC236}">
                  <a16:creationId xmlns:a16="http://schemas.microsoft.com/office/drawing/2014/main" id="{A6B12CCC-2E0A-4513-B7A2-93A4D7682187}"/>
                </a:ext>
              </a:extLst>
            </p:cNvPr>
            <p:cNvSpPr txBox="1"/>
            <p:nvPr/>
          </p:nvSpPr>
          <p:spPr>
            <a:xfrm>
              <a:off x="5518073" y="3967601"/>
              <a:ext cx="1576344" cy="862062"/>
            </a:xfrm>
            <a:prstGeom prst="rect">
              <a:avLst/>
            </a:prstGeom>
            <a:noFill/>
          </p:spPr>
          <p:txBody>
            <a:bodyPr wrap="none" lIns="0" tIns="0" rIns="0" bIns="0" rtlCol="0">
              <a:spAutoFit/>
            </a:bodyPr>
            <a:lstStyle/>
            <a:p>
              <a:pPr algn="ctr"/>
              <a:r>
                <a:rPr lang="en-US" sz="1400" dirty="0"/>
                <a:t>Ingress</a:t>
              </a:r>
            </a:p>
            <a:p>
              <a:pPr algn="ctr"/>
              <a:r>
                <a:rPr lang="en-US" sz="1400" dirty="0"/>
                <a:t>Controller</a:t>
              </a:r>
            </a:p>
          </p:txBody>
        </p:sp>
      </p:grpSp>
      <p:grpSp>
        <p:nvGrpSpPr>
          <p:cNvPr id="26" name="Group 25">
            <a:extLst>
              <a:ext uri="{FF2B5EF4-FFF2-40B4-BE49-F238E27FC236}">
                <a16:creationId xmlns:a16="http://schemas.microsoft.com/office/drawing/2014/main" id="{A60BA680-C1AE-4F4D-AA84-C949EA840660}"/>
              </a:ext>
            </a:extLst>
          </p:cNvPr>
          <p:cNvGrpSpPr/>
          <p:nvPr/>
        </p:nvGrpSpPr>
        <p:grpSpPr>
          <a:xfrm>
            <a:off x="1128310" y="3429000"/>
            <a:ext cx="1258358" cy="979527"/>
            <a:chOff x="3211110" y="1660122"/>
            <a:chExt cx="1258358" cy="979527"/>
          </a:xfrm>
        </p:grpSpPr>
        <p:pic>
          <p:nvPicPr>
            <p:cNvPr id="27" name="Graphic 26">
              <a:extLst>
                <a:ext uri="{FF2B5EF4-FFF2-40B4-BE49-F238E27FC236}">
                  <a16:creationId xmlns:a16="http://schemas.microsoft.com/office/drawing/2014/main" id="{A447FAD8-4BB4-49E6-96DD-058894C2B8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6984" y="1660122"/>
              <a:ext cx="548640" cy="548640"/>
            </a:xfrm>
            <a:prstGeom prst="rect">
              <a:avLst/>
            </a:prstGeom>
          </p:spPr>
        </p:pic>
        <p:sp>
          <p:nvSpPr>
            <p:cNvPr id="28" name="TextBox 27">
              <a:extLst>
                <a:ext uri="{FF2B5EF4-FFF2-40B4-BE49-F238E27FC236}">
                  <a16:creationId xmlns:a16="http://schemas.microsoft.com/office/drawing/2014/main" id="{0C1CDB28-C6A2-4523-B95B-9B8C6244B38D}"/>
                </a:ext>
              </a:extLst>
            </p:cNvPr>
            <p:cNvSpPr txBox="1"/>
            <p:nvPr/>
          </p:nvSpPr>
          <p:spPr>
            <a:xfrm>
              <a:off x="3211110" y="2208762"/>
              <a:ext cx="1258358" cy="430887"/>
            </a:xfrm>
            <a:prstGeom prst="rect">
              <a:avLst/>
            </a:prstGeom>
            <a:noFill/>
          </p:spPr>
          <p:txBody>
            <a:bodyPr wrap="none" lIns="0" tIns="0" rIns="0" bIns="0" rtlCol="0">
              <a:spAutoFit/>
            </a:bodyPr>
            <a:lstStyle/>
            <a:p>
              <a:pPr algn="ctr"/>
              <a:r>
                <a:rPr lang="en-US" sz="1400" dirty="0"/>
                <a:t>Ingress</a:t>
              </a:r>
            </a:p>
            <a:p>
              <a:pPr algn="ctr"/>
              <a:r>
                <a:rPr lang="en-US" sz="1400" dirty="0"/>
                <a:t>Implementation</a:t>
              </a:r>
              <a:endParaRPr lang="en-US" sz="1600" dirty="0"/>
            </a:p>
          </p:txBody>
        </p:sp>
      </p:grpSp>
    </p:spTree>
    <p:extLst>
      <p:ext uri="{BB962C8B-B14F-4D97-AF65-F5344CB8AC3E}">
        <p14:creationId xmlns:p14="http://schemas.microsoft.com/office/powerpoint/2010/main" val="429249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29A3DC-D6F2-4FC5-B08E-8F7C863ADECA}"/>
              </a:ext>
            </a:extLst>
          </p:cNvPr>
          <p:cNvSpPr>
            <a:spLocks noGrp="1"/>
          </p:cNvSpPr>
          <p:nvPr>
            <p:ph type="title"/>
          </p:nvPr>
        </p:nvSpPr>
        <p:spPr/>
        <p:txBody>
          <a:bodyPr/>
          <a:lstStyle/>
          <a:p>
            <a:r>
              <a:rPr lang="en-US" dirty="0"/>
              <a:t>NGINX Ingress Controller</a:t>
            </a:r>
          </a:p>
        </p:txBody>
      </p:sp>
      <p:grpSp>
        <p:nvGrpSpPr>
          <p:cNvPr id="14" name="Group 13">
            <a:extLst>
              <a:ext uri="{FF2B5EF4-FFF2-40B4-BE49-F238E27FC236}">
                <a16:creationId xmlns:a16="http://schemas.microsoft.com/office/drawing/2014/main" id="{60BE770A-FF2B-4B82-96BF-55DB4EFC5865}"/>
              </a:ext>
            </a:extLst>
          </p:cNvPr>
          <p:cNvGrpSpPr/>
          <p:nvPr/>
        </p:nvGrpSpPr>
        <p:grpSpPr>
          <a:xfrm>
            <a:off x="6884028" y="4622858"/>
            <a:ext cx="563488" cy="945789"/>
            <a:chOff x="8087476" y="2008886"/>
            <a:chExt cx="571052" cy="958485"/>
          </a:xfrm>
        </p:grpSpPr>
        <p:grpSp>
          <p:nvGrpSpPr>
            <p:cNvPr id="12" name="Group 11">
              <a:extLst>
                <a:ext uri="{FF2B5EF4-FFF2-40B4-BE49-F238E27FC236}">
                  <a16:creationId xmlns:a16="http://schemas.microsoft.com/office/drawing/2014/main" id="{93788AC3-D373-441C-BB0A-7B1B7317301D}"/>
                </a:ext>
              </a:extLst>
            </p:cNvPr>
            <p:cNvGrpSpPr/>
            <p:nvPr/>
          </p:nvGrpSpPr>
          <p:grpSpPr>
            <a:xfrm>
              <a:off x="8161170" y="2008886"/>
              <a:ext cx="423671" cy="517855"/>
              <a:chOff x="8161170" y="2008886"/>
              <a:chExt cx="423671" cy="517855"/>
            </a:xfrm>
          </p:grpSpPr>
          <p:sp>
            <p:nvSpPr>
              <p:cNvPr id="8" name="Freeform: Shape 7">
                <a:extLst>
                  <a:ext uri="{FF2B5EF4-FFF2-40B4-BE49-F238E27FC236}">
                    <a16:creationId xmlns:a16="http://schemas.microsoft.com/office/drawing/2014/main" id="{83CFED2C-2880-4128-9263-DA273070599F}"/>
                  </a:ext>
                </a:extLst>
              </p:cNvPr>
              <p:cNvSpPr/>
              <p:nvPr/>
            </p:nvSpPr>
            <p:spPr>
              <a:xfrm>
                <a:off x="8164520" y="2012846"/>
                <a:ext cx="416969" cy="510240"/>
              </a:xfrm>
              <a:custGeom>
                <a:avLst/>
                <a:gdLst>
                  <a:gd name="connsiteX0" fmla="*/ 237747 w 416969"/>
                  <a:gd name="connsiteY0" fmla="*/ 3 h 510240"/>
                  <a:gd name="connsiteX1" fmla="*/ 17376 w 416969"/>
                  <a:gd name="connsiteY1" fmla="*/ 3 h 510240"/>
                  <a:gd name="connsiteX2" fmla="*/ 3 w 416969"/>
                  <a:gd name="connsiteY2" fmla="*/ 16761 h 510240"/>
                  <a:gd name="connsiteX3" fmla="*/ 3 w 416969"/>
                  <a:gd name="connsiteY3" fmla="*/ 17376 h 510240"/>
                  <a:gd name="connsiteX4" fmla="*/ 3 w 416969"/>
                  <a:gd name="connsiteY4" fmla="*/ 492864 h 510240"/>
                  <a:gd name="connsiteX5" fmla="*/ 16761 w 416969"/>
                  <a:gd name="connsiteY5" fmla="*/ 510238 h 510240"/>
                  <a:gd name="connsiteX6" fmla="*/ 17376 w 416969"/>
                  <a:gd name="connsiteY6" fmla="*/ 510238 h 510240"/>
                  <a:gd name="connsiteX7" fmla="*/ 399291 w 416969"/>
                  <a:gd name="connsiteY7" fmla="*/ 510238 h 510240"/>
                  <a:gd name="connsiteX8" fmla="*/ 416966 w 416969"/>
                  <a:gd name="connsiteY8" fmla="*/ 493172 h 510240"/>
                  <a:gd name="connsiteX9" fmla="*/ 416969 w 416969"/>
                  <a:gd name="connsiteY9" fmla="*/ 492864 h 510240"/>
                  <a:gd name="connsiteX10" fmla="*/ 416969 w 416969"/>
                  <a:gd name="connsiteY10" fmla="*/ 178006 h 510240"/>
                  <a:gd name="connsiteX11" fmla="*/ 399291 w 416969"/>
                  <a:gd name="connsiteY11" fmla="*/ 160937 h 510240"/>
                  <a:gd name="connsiteX12" fmla="*/ 272494 w 416969"/>
                  <a:gd name="connsiteY12" fmla="*/ 160937 h 510240"/>
                  <a:gd name="connsiteX13" fmla="*/ 255120 w 416969"/>
                  <a:gd name="connsiteY13" fmla="*/ 143564 h 510240"/>
                  <a:gd name="connsiteX14" fmla="*/ 255120 w 416969"/>
                  <a:gd name="connsiteY14" fmla="*/ 17376 h 510240"/>
                  <a:gd name="connsiteX15" fmla="*/ 238362 w 416969"/>
                  <a:gd name="connsiteY15" fmla="*/ 3 h 510240"/>
                  <a:gd name="connsiteX16" fmla="*/ 237747 w 416969"/>
                  <a:gd name="connsiteY16" fmla="*/ 3 h 51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6969" h="510240">
                    <a:moveTo>
                      <a:pt x="237747" y="3"/>
                    </a:moveTo>
                    <a:lnTo>
                      <a:pt x="17376" y="3"/>
                    </a:lnTo>
                    <a:cubicBezTo>
                      <a:pt x="7951" y="-167"/>
                      <a:pt x="173" y="7336"/>
                      <a:pt x="3" y="16761"/>
                    </a:cubicBezTo>
                    <a:cubicBezTo>
                      <a:pt x="-1" y="16966"/>
                      <a:pt x="-1" y="17171"/>
                      <a:pt x="3" y="17376"/>
                    </a:cubicBezTo>
                    <a:lnTo>
                      <a:pt x="3" y="492864"/>
                    </a:lnTo>
                    <a:cubicBezTo>
                      <a:pt x="-167" y="502289"/>
                      <a:pt x="7336" y="510067"/>
                      <a:pt x="16761" y="510238"/>
                    </a:cubicBezTo>
                    <a:cubicBezTo>
                      <a:pt x="16966" y="510241"/>
                      <a:pt x="17171" y="510241"/>
                      <a:pt x="17376" y="510238"/>
                    </a:cubicBezTo>
                    <a:lnTo>
                      <a:pt x="399291" y="510238"/>
                    </a:lnTo>
                    <a:cubicBezTo>
                      <a:pt x="408886" y="510406"/>
                      <a:pt x="416799" y="502764"/>
                      <a:pt x="416966" y="493172"/>
                    </a:cubicBezTo>
                    <a:cubicBezTo>
                      <a:pt x="416969" y="493069"/>
                      <a:pt x="416969" y="492968"/>
                      <a:pt x="416969" y="492864"/>
                    </a:cubicBezTo>
                    <a:lnTo>
                      <a:pt x="416969" y="178006"/>
                    </a:lnTo>
                    <a:cubicBezTo>
                      <a:pt x="416640" y="168481"/>
                      <a:pt x="408822" y="160931"/>
                      <a:pt x="399291" y="160937"/>
                    </a:cubicBezTo>
                    <a:lnTo>
                      <a:pt x="272494" y="160937"/>
                    </a:lnTo>
                    <a:cubicBezTo>
                      <a:pt x="262899" y="160937"/>
                      <a:pt x="255120" y="153159"/>
                      <a:pt x="255120" y="143564"/>
                    </a:cubicBezTo>
                    <a:lnTo>
                      <a:pt x="255120" y="17376"/>
                    </a:lnTo>
                    <a:cubicBezTo>
                      <a:pt x="255291" y="7951"/>
                      <a:pt x="247787" y="173"/>
                      <a:pt x="238362" y="3"/>
                    </a:cubicBezTo>
                    <a:cubicBezTo>
                      <a:pt x="238157" y="-1"/>
                      <a:pt x="237952" y="-1"/>
                      <a:pt x="237747" y="3"/>
                    </a:cubicBezTo>
                    <a:close/>
                  </a:path>
                </a:pathLst>
              </a:custGeom>
              <a:solidFill>
                <a:srgbClr val="FFFFFF"/>
              </a:solidFill>
              <a:ln w="30163" cap="flat">
                <a:noFill/>
                <a:prstDash val="solid"/>
                <a:miter/>
              </a:ln>
            </p:spPr>
            <p:txBody>
              <a:bodyPr rtlCol="0" anchor="ctr"/>
              <a:lstStyle/>
              <a:p>
                <a:endParaRPr lang="en-US" sz="600" dirty="0">
                  <a:solidFill>
                    <a:schemeClr val="accent1"/>
                  </a:solidFill>
                </a:endParaRPr>
              </a:p>
              <a:p>
                <a:r>
                  <a:rPr lang="en-US" sz="600" dirty="0">
                    <a:solidFill>
                      <a:schemeClr val="accent1"/>
                    </a:solidFill>
                    <a:latin typeface="Segoe UI Black" panose="020B0A02040204020203" pitchFamily="34" charset="0"/>
                    <a:ea typeface="Segoe UI Black" panose="020B0A02040204020203" pitchFamily="34" charset="0"/>
                  </a:rPr>
                  <a:t>YAML</a:t>
                </a:r>
              </a:p>
            </p:txBody>
          </p:sp>
          <p:sp>
            <p:nvSpPr>
              <p:cNvPr id="9" name="Freeform: Shape 8">
                <a:extLst>
                  <a:ext uri="{FF2B5EF4-FFF2-40B4-BE49-F238E27FC236}">
                    <a16:creationId xmlns:a16="http://schemas.microsoft.com/office/drawing/2014/main" id="{015BAAE9-B678-491E-B5A9-C6CD3D90E43D}"/>
                  </a:ext>
                </a:extLst>
              </p:cNvPr>
              <p:cNvSpPr/>
              <p:nvPr/>
            </p:nvSpPr>
            <p:spPr>
              <a:xfrm>
                <a:off x="8161170" y="2008886"/>
                <a:ext cx="423671" cy="517855"/>
              </a:xfrm>
              <a:custGeom>
                <a:avLst/>
                <a:gdLst>
                  <a:gd name="connsiteX0" fmla="*/ 233172 w 423671"/>
                  <a:gd name="connsiteY0" fmla="*/ 26213 h 517855"/>
                  <a:gd name="connsiteX1" fmla="*/ 233172 w 423671"/>
                  <a:gd name="connsiteY1" fmla="*/ 145694 h 517855"/>
                  <a:gd name="connsiteX2" fmla="*/ 276758 w 423671"/>
                  <a:gd name="connsiteY2" fmla="*/ 189281 h 517855"/>
                  <a:gd name="connsiteX3" fmla="*/ 398678 w 423671"/>
                  <a:gd name="connsiteY3" fmla="*/ 189281 h 517855"/>
                  <a:gd name="connsiteX4" fmla="*/ 398678 w 423671"/>
                  <a:gd name="connsiteY4" fmla="*/ 491947 h 517855"/>
                  <a:gd name="connsiteX5" fmla="*/ 26213 w 423671"/>
                  <a:gd name="connsiteY5" fmla="*/ 491947 h 517855"/>
                  <a:gd name="connsiteX6" fmla="*/ 26213 w 423671"/>
                  <a:gd name="connsiteY6" fmla="*/ 26213 h 517855"/>
                  <a:gd name="connsiteX7" fmla="*/ 233172 w 423671"/>
                  <a:gd name="connsiteY7" fmla="*/ 26213 h 517855"/>
                  <a:gd name="connsiteX8" fmla="*/ 241402 w 423671"/>
                  <a:gd name="connsiteY8" fmla="*/ 0 h 517855"/>
                  <a:gd name="connsiteX9" fmla="*/ 17678 w 423671"/>
                  <a:gd name="connsiteY9" fmla="*/ 0 h 517855"/>
                  <a:gd name="connsiteX10" fmla="*/ 0 w 423671"/>
                  <a:gd name="connsiteY10" fmla="*/ 17678 h 517855"/>
                  <a:gd name="connsiteX11" fmla="*/ 0 w 423671"/>
                  <a:gd name="connsiteY11" fmla="*/ 500177 h 517855"/>
                  <a:gd name="connsiteX12" fmla="*/ 17678 w 423671"/>
                  <a:gd name="connsiteY12" fmla="*/ 517855 h 517855"/>
                  <a:gd name="connsiteX13" fmla="*/ 405994 w 423671"/>
                  <a:gd name="connsiteY13" fmla="*/ 517855 h 517855"/>
                  <a:gd name="connsiteX14" fmla="*/ 423672 w 423671"/>
                  <a:gd name="connsiteY14" fmla="*/ 500177 h 517855"/>
                  <a:gd name="connsiteX15" fmla="*/ 423672 w 423671"/>
                  <a:gd name="connsiteY15" fmla="*/ 181051 h 517855"/>
                  <a:gd name="connsiteX16" fmla="*/ 405994 w 423671"/>
                  <a:gd name="connsiteY16" fmla="*/ 164897 h 517855"/>
                  <a:gd name="connsiteX17" fmla="*/ 276758 w 423671"/>
                  <a:gd name="connsiteY17" fmla="*/ 164897 h 517855"/>
                  <a:gd name="connsiteX18" fmla="*/ 259080 w 423671"/>
                  <a:gd name="connsiteY18" fmla="*/ 147218 h 517855"/>
                  <a:gd name="connsiteX19" fmla="*/ 259080 w 423671"/>
                  <a:gd name="connsiteY19" fmla="*/ 17678 h 517855"/>
                  <a:gd name="connsiteX20" fmla="*/ 241402 w 423671"/>
                  <a:gd name="connsiteY20" fmla="*/ 0 h 51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3671" h="517855">
                    <a:moveTo>
                      <a:pt x="233172" y="26213"/>
                    </a:moveTo>
                    <a:lnTo>
                      <a:pt x="233172" y="145694"/>
                    </a:lnTo>
                    <a:cubicBezTo>
                      <a:pt x="233172" y="169767"/>
                      <a:pt x="252686" y="189281"/>
                      <a:pt x="276758" y="189281"/>
                    </a:cubicBezTo>
                    <a:lnTo>
                      <a:pt x="398678" y="189281"/>
                    </a:lnTo>
                    <a:lnTo>
                      <a:pt x="398678" y="491947"/>
                    </a:lnTo>
                    <a:lnTo>
                      <a:pt x="26213" y="491947"/>
                    </a:lnTo>
                    <a:lnTo>
                      <a:pt x="26213" y="26213"/>
                    </a:lnTo>
                    <a:lnTo>
                      <a:pt x="233172" y="26213"/>
                    </a:lnTo>
                    <a:moveTo>
                      <a:pt x="241402" y="0"/>
                    </a:moveTo>
                    <a:lnTo>
                      <a:pt x="17678" y="0"/>
                    </a:lnTo>
                    <a:cubicBezTo>
                      <a:pt x="7915" y="0"/>
                      <a:pt x="0" y="7915"/>
                      <a:pt x="0" y="17678"/>
                    </a:cubicBezTo>
                    <a:lnTo>
                      <a:pt x="0" y="500177"/>
                    </a:lnTo>
                    <a:cubicBezTo>
                      <a:pt x="0" y="509940"/>
                      <a:pt x="7915" y="517855"/>
                      <a:pt x="17678" y="517855"/>
                    </a:cubicBezTo>
                    <a:lnTo>
                      <a:pt x="405994" y="517855"/>
                    </a:lnTo>
                    <a:cubicBezTo>
                      <a:pt x="415756" y="517855"/>
                      <a:pt x="423672" y="509940"/>
                      <a:pt x="423672" y="500177"/>
                    </a:cubicBezTo>
                    <a:lnTo>
                      <a:pt x="423672" y="181051"/>
                    </a:lnTo>
                    <a:cubicBezTo>
                      <a:pt x="422880" y="171887"/>
                      <a:pt x="415192" y="164863"/>
                      <a:pt x="405994" y="164897"/>
                    </a:cubicBezTo>
                    <a:lnTo>
                      <a:pt x="276758" y="164897"/>
                    </a:lnTo>
                    <a:cubicBezTo>
                      <a:pt x="266996" y="164897"/>
                      <a:pt x="259080" y="156982"/>
                      <a:pt x="259080" y="147218"/>
                    </a:cubicBezTo>
                    <a:lnTo>
                      <a:pt x="259080" y="17678"/>
                    </a:lnTo>
                    <a:cubicBezTo>
                      <a:pt x="259080" y="7915"/>
                      <a:pt x="251165" y="0"/>
                      <a:pt x="241402" y="0"/>
                    </a:cubicBezTo>
                    <a:close/>
                  </a:path>
                </a:pathLst>
              </a:custGeom>
              <a:solidFill>
                <a:srgbClr val="0078D4"/>
              </a:solidFill>
              <a:ln w="3016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C93D33D-CBC0-464F-831B-F748AF4BF8F2}"/>
                  </a:ext>
                </a:extLst>
              </p:cNvPr>
              <p:cNvSpPr/>
              <p:nvPr/>
            </p:nvSpPr>
            <p:spPr>
              <a:xfrm>
                <a:off x="8414764" y="2012848"/>
                <a:ext cx="163068" cy="163068"/>
              </a:xfrm>
              <a:custGeom>
                <a:avLst/>
                <a:gdLst>
                  <a:gd name="connsiteX0" fmla="*/ 163068 w 163068"/>
                  <a:gd name="connsiteY0" fmla="*/ 162763 h 163068"/>
                  <a:gd name="connsiteX1" fmla="*/ 0 w 163068"/>
                  <a:gd name="connsiteY1" fmla="*/ 0 h 163068"/>
                  <a:gd name="connsiteX2" fmla="*/ 0 w 163068"/>
                  <a:gd name="connsiteY2" fmla="*/ 132588 h 163068"/>
                  <a:gd name="connsiteX3" fmla="*/ 30480 w 163068"/>
                  <a:gd name="connsiteY3" fmla="*/ 163068 h 163068"/>
                </a:gdLst>
                <a:ahLst/>
                <a:cxnLst>
                  <a:cxn ang="0">
                    <a:pos x="connsiteX0" y="connsiteY0"/>
                  </a:cxn>
                  <a:cxn ang="0">
                    <a:pos x="connsiteX1" y="connsiteY1"/>
                  </a:cxn>
                  <a:cxn ang="0">
                    <a:pos x="connsiteX2" y="connsiteY2"/>
                  </a:cxn>
                  <a:cxn ang="0">
                    <a:pos x="connsiteX3" y="connsiteY3"/>
                  </a:cxn>
                </a:cxnLst>
                <a:rect l="l" t="t" r="r" b="b"/>
                <a:pathLst>
                  <a:path w="163068" h="163068">
                    <a:moveTo>
                      <a:pt x="163068" y="162763"/>
                    </a:moveTo>
                    <a:lnTo>
                      <a:pt x="0" y="0"/>
                    </a:lnTo>
                    <a:lnTo>
                      <a:pt x="0" y="132588"/>
                    </a:lnTo>
                    <a:cubicBezTo>
                      <a:pt x="0" y="149422"/>
                      <a:pt x="13646" y="163068"/>
                      <a:pt x="30480" y="163068"/>
                    </a:cubicBezTo>
                    <a:close/>
                  </a:path>
                </a:pathLst>
              </a:custGeom>
              <a:solidFill>
                <a:srgbClr val="0078D4"/>
              </a:solidFill>
              <a:ln w="30163" cap="flat">
                <a:noFill/>
                <a:prstDash val="solid"/>
                <a:miter/>
              </a:ln>
            </p:spPr>
            <p:txBody>
              <a:bodyPr rtlCol="0" anchor="ctr"/>
              <a:lstStyle/>
              <a:p>
                <a:endParaRPr lang="en-US"/>
              </a:p>
            </p:txBody>
          </p:sp>
        </p:grpSp>
        <p:sp>
          <p:nvSpPr>
            <p:cNvPr id="13" name="TextBox 12">
              <a:extLst>
                <a:ext uri="{FF2B5EF4-FFF2-40B4-BE49-F238E27FC236}">
                  <a16:creationId xmlns:a16="http://schemas.microsoft.com/office/drawing/2014/main" id="{84EBF2E7-EADD-42DD-B7D5-934B758DC550}"/>
                </a:ext>
              </a:extLst>
            </p:cNvPr>
            <p:cNvSpPr txBox="1"/>
            <p:nvPr/>
          </p:nvSpPr>
          <p:spPr>
            <a:xfrm>
              <a:off x="8087476" y="2530700"/>
              <a:ext cx="571052" cy="436671"/>
            </a:xfrm>
            <a:prstGeom prst="rect">
              <a:avLst/>
            </a:prstGeom>
            <a:noFill/>
          </p:spPr>
          <p:txBody>
            <a:bodyPr wrap="none" lIns="0" tIns="0" rIns="0" bIns="0" rtlCol="0">
              <a:spAutoFit/>
            </a:bodyPr>
            <a:lstStyle/>
            <a:p>
              <a:pPr algn="ctr"/>
              <a:r>
                <a:rPr lang="en-US" sz="1400" dirty="0"/>
                <a:t>Ingress</a:t>
              </a:r>
            </a:p>
            <a:p>
              <a:pPr algn="ctr"/>
              <a:r>
                <a:rPr lang="en-US" sz="1400" dirty="0"/>
                <a:t>Rules</a:t>
              </a:r>
              <a:endParaRPr lang="en-US" sz="1600" dirty="0"/>
            </a:p>
          </p:txBody>
        </p:sp>
      </p:grpSp>
      <p:grpSp>
        <p:nvGrpSpPr>
          <p:cNvPr id="15" name="Group 14">
            <a:extLst>
              <a:ext uri="{FF2B5EF4-FFF2-40B4-BE49-F238E27FC236}">
                <a16:creationId xmlns:a16="http://schemas.microsoft.com/office/drawing/2014/main" id="{B8917EEE-2A89-4536-8B76-E533E37E090E}"/>
              </a:ext>
            </a:extLst>
          </p:cNvPr>
          <p:cNvGrpSpPr/>
          <p:nvPr/>
        </p:nvGrpSpPr>
        <p:grpSpPr>
          <a:xfrm>
            <a:off x="886483" y="2025904"/>
            <a:ext cx="787909" cy="864190"/>
            <a:chOff x="5518073" y="3100705"/>
            <a:chExt cx="1576344" cy="1728958"/>
          </a:xfrm>
        </p:grpSpPr>
        <p:pic>
          <p:nvPicPr>
            <p:cNvPr id="16" name="Picture 15">
              <a:extLst>
                <a:ext uri="{FF2B5EF4-FFF2-40B4-BE49-F238E27FC236}">
                  <a16:creationId xmlns:a16="http://schemas.microsoft.com/office/drawing/2014/main" id="{149C4E02-C8FD-4D81-BF0E-0E3B26E7F602}"/>
                </a:ext>
              </a:extLst>
            </p:cNvPr>
            <p:cNvPicPr>
              <a:picLocks noChangeAspect="1"/>
            </p:cNvPicPr>
            <p:nvPr/>
          </p:nvPicPr>
          <p:blipFill>
            <a:blip r:embed="rId3"/>
            <a:stretch>
              <a:fillRect/>
            </a:stretch>
          </p:blipFill>
          <p:spPr>
            <a:xfrm>
              <a:off x="5863270" y="3100705"/>
              <a:ext cx="885949" cy="866896"/>
            </a:xfrm>
            <a:prstGeom prst="rect">
              <a:avLst/>
            </a:prstGeom>
          </p:spPr>
        </p:pic>
        <p:sp>
          <p:nvSpPr>
            <p:cNvPr id="17" name="TextBox 16">
              <a:extLst>
                <a:ext uri="{FF2B5EF4-FFF2-40B4-BE49-F238E27FC236}">
                  <a16:creationId xmlns:a16="http://schemas.microsoft.com/office/drawing/2014/main" id="{5C0E24BE-66A9-47D5-911B-5DC7D7985711}"/>
                </a:ext>
              </a:extLst>
            </p:cNvPr>
            <p:cNvSpPr txBox="1"/>
            <p:nvPr/>
          </p:nvSpPr>
          <p:spPr>
            <a:xfrm>
              <a:off x="5518073" y="3967601"/>
              <a:ext cx="1576344" cy="862062"/>
            </a:xfrm>
            <a:prstGeom prst="rect">
              <a:avLst/>
            </a:prstGeom>
            <a:noFill/>
          </p:spPr>
          <p:txBody>
            <a:bodyPr wrap="none" lIns="0" tIns="0" rIns="0" bIns="0" rtlCol="0">
              <a:spAutoFit/>
            </a:bodyPr>
            <a:lstStyle/>
            <a:p>
              <a:pPr algn="ctr"/>
              <a:r>
                <a:rPr lang="en-US" sz="1400" dirty="0"/>
                <a:t>Ingress</a:t>
              </a:r>
            </a:p>
            <a:p>
              <a:pPr algn="ctr"/>
              <a:r>
                <a:rPr lang="en-US" sz="1400" dirty="0"/>
                <a:t>Controller</a:t>
              </a:r>
            </a:p>
          </p:txBody>
        </p:sp>
      </p:grpSp>
      <p:sp>
        <p:nvSpPr>
          <p:cNvPr id="21" name="Rectangle 20">
            <a:extLst>
              <a:ext uri="{FF2B5EF4-FFF2-40B4-BE49-F238E27FC236}">
                <a16:creationId xmlns:a16="http://schemas.microsoft.com/office/drawing/2014/main" id="{7391DF98-C84E-423A-8216-2D26BE70DE94}"/>
              </a:ext>
            </a:extLst>
          </p:cNvPr>
          <p:cNvSpPr/>
          <p:nvPr/>
        </p:nvSpPr>
        <p:spPr bwMode="auto">
          <a:xfrm>
            <a:off x="5012758" y="2753350"/>
            <a:ext cx="6378209" cy="3644325"/>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6C00FBEA-28B8-4314-8CAE-D319FDE2960D}"/>
              </a:ext>
            </a:extLst>
          </p:cNvPr>
          <p:cNvSpPr/>
          <p:nvPr/>
        </p:nvSpPr>
        <p:spPr bwMode="auto">
          <a:xfrm>
            <a:off x="5361636" y="3977015"/>
            <a:ext cx="5509564" cy="2103100"/>
          </a:xfrm>
          <a:prstGeom prst="rect">
            <a:avLst/>
          </a:prstGeom>
          <a:noFill/>
          <a:ln>
            <a:solidFill>
              <a:schemeClr val="accent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081BE38A-0CD8-460F-A72B-C9A7C1073C83}"/>
              </a:ext>
            </a:extLst>
          </p:cNvPr>
          <p:cNvSpPr txBox="1"/>
          <p:nvPr/>
        </p:nvSpPr>
        <p:spPr>
          <a:xfrm>
            <a:off x="5361636" y="3746844"/>
            <a:ext cx="10419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Cluster</a:t>
            </a:r>
          </a:p>
        </p:txBody>
      </p:sp>
      <p:pic>
        <p:nvPicPr>
          <p:cNvPr id="36" name="Graphic 35">
            <a:extLst>
              <a:ext uri="{FF2B5EF4-FFF2-40B4-BE49-F238E27FC236}">
                <a16:creationId xmlns:a16="http://schemas.microsoft.com/office/drawing/2014/main" id="{719CBC66-34CB-48EC-B5A8-71E47FA46F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0297" y="3784226"/>
            <a:ext cx="343226" cy="343226"/>
          </a:xfrm>
          <a:prstGeom prst="rect">
            <a:avLst/>
          </a:prstGeom>
        </p:spPr>
      </p:pic>
      <p:sp>
        <p:nvSpPr>
          <p:cNvPr id="38" name="TextBox 37">
            <a:extLst>
              <a:ext uri="{FF2B5EF4-FFF2-40B4-BE49-F238E27FC236}">
                <a16:creationId xmlns:a16="http://schemas.microsoft.com/office/drawing/2014/main" id="{B776F0FD-D99D-44CC-A171-ED57D698A455}"/>
              </a:ext>
            </a:extLst>
          </p:cNvPr>
          <p:cNvSpPr txBox="1"/>
          <p:nvPr/>
        </p:nvSpPr>
        <p:spPr>
          <a:xfrm>
            <a:off x="5038578" y="2539562"/>
            <a:ext cx="91089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AKS VNET</a:t>
            </a:r>
          </a:p>
        </p:txBody>
      </p:sp>
      <p:pic>
        <p:nvPicPr>
          <p:cNvPr id="39" name="Picture 38" descr="A close up of a sign&#10;&#10;Description generated with high confidence">
            <a:extLst>
              <a:ext uri="{FF2B5EF4-FFF2-40B4-BE49-F238E27FC236}">
                <a16:creationId xmlns:a16="http://schemas.microsoft.com/office/drawing/2014/main" id="{8C6F2BB3-0F8D-47DB-BD83-88035A5782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23146" y="2606585"/>
            <a:ext cx="358395" cy="358395"/>
          </a:xfrm>
          <a:prstGeom prst="rect">
            <a:avLst/>
          </a:prstGeom>
          <a:solidFill>
            <a:schemeClr val="bg1"/>
          </a:solidFill>
        </p:spPr>
      </p:pic>
      <p:grpSp>
        <p:nvGrpSpPr>
          <p:cNvPr id="50" name="Group 49">
            <a:extLst>
              <a:ext uri="{FF2B5EF4-FFF2-40B4-BE49-F238E27FC236}">
                <a16:creationId xmlns:a16="http://schemas.microsoft.com/office/drawing/2014/main" id="{C2F6563B-0DC3-4353-A9BE-A840D4CAE3C3}"/>
              </a:ext>
            </a:extLst>
          </p:cNvPr>
          <p:cNvGrpSpPr/>
          <p:nvPr/>
        </p:nvGrpSpPr>
        <p:grpSpPr>
          <a:xfrm>
            <a:off x="604456" y="4349452"/>
            <a:ext cx="1128386" cy="884182"/>
            <a:chOff x="4876658" y="2198987"/>
            <a:chExt cx="1128386" cy="884182"/>
          </a:xfrm>
        </p:grpSpPr>
        <p:pic>
          <p:nvPicPr>
            <p:cNvPr id="51" name="Graphic 50">
              <a:extLst>
                <a:ext uri="{FF2B5EF4-FFF2-40B4-BE49-F238E27FC236}">
                  <a16:creationId xmlns:a16="http://schemas.microsoft.com/office/drawing/2014/main" id="{B050FAB9-7010-44C2-B932-5BA8C3A02D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88394" y="2365686"/>
              <a:ext cx="717483" cy="717483"/>
            </a:xfrm>
            <a:prstGeom prst="rect">
              <a:avLst/>
            </a:prstGeom>
          </p:spPr>
        </p:pic>
        <p:sp>
          <p:nvSpPr>
            <p:cNvPr id="52" name="TextBox 51">
              <a:extLst>
                <a:ext uri="{FF2B5EF4-FFF2-40B4-BE49-F238E27FC236}">
                  <a16:creationId xmlns:a16="http://schemas.microsoft.com/office/drawing/2014/main" id="{6D9993A5-92EA-4A8F-9F5E-0153E391E946}"/>
                </a:ext>
              </a:extLst>
            </p:cNvPr>
            <p:cNvSpPr txBox="1"/>
            <p:nvPr/>
          </p:nvSpPr>
          <p:spPr>
            <a:xfrm>
              <a:off x="4876658" y="2198987"/>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grpSp>
        <p:nvGrpSpPr>
          <p:cNvPr id="64" name="Group 63">
            <a:extLst>
              <a:ext uri="{FF2B5EF4-FFF2-40B4-BE49-F238E27FC236}">
                <a16:creationId xmlns:a16="http://schemas.microsoft.com/office/drawing/2014/main" id="{F54D91C4-278A-4DC5-B679-AE636A633BFA}"/>
              </a:ext>
            </a:extLst>
          </p:cNvPr>
          <p:cNvGrpSpPr/>
          <p:nvPr/>
        </p:nvGrpSpPr>
        <p:grpSpPr>
          <a:xfrm>
            <a:off x="2797658" y="4379099"/>
            <a:ext cx="1522326" cy="991904"/>
            <a:chOff x="1920466" y="4467790"/>
            <a:chExt cx="1522326" cy="991904"/>
          </a:xfrm>
        </p:grpSpPr>
        <p:pic>
          <p:nvPicPr>
            <p:cNvPr id="53" name="Graphic 52">
              <a:extLst>
                <a:ext uri="{FF2B5EF4-FFF2-40B4-BE49-F238E27FC236}">
                  <a16:creationId xmlns:a16="http://schemas.microsoft.com/office/drawing/2014/main" id="{F410587A-77A0-430E-BF9A-825B497069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5318" y="4683234"/>
              <a:ext cx="575143" cy="575143"/>
            </a:xfrm>
            <a:prstGeom prst="rect">
              <a:avLst/>
            </a:prstGeom>
          </p:spPr>
        </p:pic>
        <p:sp>
          <p:nvSpPr>
            <p:cNvPr id="54" name="TextBox 53">
              <a:extLst>
                <a:ext uri="{FF2B5EF4-FFF2-40B4-BE49-F238E27FC236}">
                  <a16:creationId xmlns:a16="http://schemas.microsoft.com/office/drawing/2014/main" id="{6E316E44-85E4-47FB-A4F2-9B512A9EE771}"/>
                </a:ext>
              </a:extLst>
            </p:cNvPr>
            <p:cNvSpPr txBox="1"/>
            <p:nvPr/>
          </p:nvSpPr>
          <p:spPr>
            <a:xfrm>
              <a:off x="2150237" y="5244250"/>
              <a:ext cx="1105304" cy="215444"/>
            </a:xfrm>
            <a:prstGeom prst="rect">
              <a:avLst/>
            </a:prstGeom>
            <a:noFill/>
          </p:spPr>
          <p:txBody>
            <a:bodyPr wrap="none" lIns="0" tIns="0" rIns="0" bIns="0" rtlCol="0">
              <a:spAutoFit/>
            </a:bodyPr>
            <a:lstStyle/>
            <a:p>
              <a:pPr algn="ctr"/>
              <a:r>
                <a:rPr lang="en-US" sz="1400" dirty="0"/>
                <a:t>Load Balancer</a:t>
              </a:r>
            </a:p>
          </p:txBody>
        </p:sp>
        <p:sp>
          <p:nvSpPr>
            <p:cNvPr id="55" name="TextBox 54">
              <a:extLst>
                <a:ext uri="{FF2B5EF4-FFF2-40B4-BE49-F238E27FC236}">
                  <a16:creationId xmlns:a16="http://schemas.microsoft.com/office/drawing/2014/main" id="{E8CEDBE9-0A46-4325-A48C-4118F0C25827}"/>
                </a:ext>
              </a:extLst>
            </p:cNvPr>
            <p:cNvSpPr txBox="1"/>
            <p:nvPr/>
          </p:nvSpPr>
          <p:spPr>
            <a:xfrm>
              <a:off x="1920466" y="4467790"/>
              <a:ext cx="1522326" cy="215444"/>
            </a:xfrm>
            <a:prstGeom prst="rect">
              <a:avLst/>
            </a:prstGeom>
            <a:noFill/>
          </p:spPr>
          <p:txBody>
            <a:bodyPr wrap="square" lIns="0" tIns="0" rIns="0" bIns="0" rtlCol="0">
              <a:spAutoFit/>
            </a:bodyPr>
            <a:lstStyle/>
            <a:p>
              <a:pPr algn="ctr"/>
              <a:r>
                <a:rPr lang="en-US" sz="1400" dirty="0"/>
                <a:t>Ingress-Managed</a:t>
              </a:r>
            </a:p>
          </p:txBody>
        </p:sp>
      </p:grpSp>
      <p:grpSp>
        <p:nvGrpSpPr>
          <p:cNvPr id="56" name="Group 55">
            <a:extLst>
              <a:ext uri="{FF2B5EF4-FFF2-40B4-BE49-F238E27FC236}">
                <a16:creationId xmlns:a16="http://schemas.microsoft.com/office/drawing/2014/main" id="{A3220402-065F-45BE-AE50-0DC3C57ABE3F}"/>
              </a:ext>
            </a:extLst>
          </p:cNvPr>
          <p:cNvGrpSpPr/>
          <p:nvPr/>
        </p:nvGrpSpPr>
        <p:grpSpPr>
          <a:xfrm>
            <a:off x="9867926" y="5233061"/>
            <a:ext cx="661584" cy="799181"/>
            <a:chOff x="1688554" y="4866542"/>
            <a:chExt cx="816806" cy="1031341"/>
          </a:xfrm>
        </p:grpSpPr>
        <p:pic>
          <p:nvPicPr>
            <p:cNvPr id="57" name="Graphic 56">
              <a:extLst>
                <a:ext uri="{FF2B5EF4-FFF2-40B4-BE49-F238E27FC236}">
                  <a16:creationId xmlns:a16="http://schemas.microsoft.com/office/drawing/2014/main" id="{E8875F2E-B17C-411A-A202-D2E312CADC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8554" y="4866542"/>
              <a:ext cx="816806" cy="816806"/>
            </a:xfrm>
            <a:prstGeom prst="rect">
              <a:avLst/>
            </a:prstGeom>
          </p:spPr>
        </p:pic>
        <p:sp>
          <p:nvSpPr>
            <p:cNvPr id="58" name="TextBox 57">
              <a:extLst>
                <a:ext uri="{FF2B5EF4-FFF2-40B4-BE49-F238E27FC236}">
                  <a16:creationId xmlns:a16="http://schemas.microsoft.com/office/drawing/2014/main" id="{FDBF1988-2AEB-4A1D-8E7B-1EFC4A267E57}"/>
                </a:ext>
              </a:extLst>
            </p:cNvPr>
            <p:cNvSpPr txBox="1"/>
            <p:nvPr/>
          </p:nvSpPr>
          <p:spPr>
            <a:xfrm>
              <a:off x="1908110" y="5619853"/>
              <a:ext cx="377693" cy="2780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F52195CC-68FC-45FB-A8E0-EF927190F88C}"/>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36813" y="4683234"/>
            <a:ext cx="633292" cy="532368"/>
          </a:xfrm>
          <a:prstGeom prst="rect">
            <a:avLst/>
          </a:prstGeom>
        </p:spPr>
      </p:pic>
      <p:grpSp>
        <p:nvGrpSpPr>
          <p:cNvPr id="60" name="Group 59">
            <a:extLst>
              <a:ext uri="{FF2B5EF4-FFF2-40B4-BE49-F238E27FC236}">
                <a16:creationId xmlns:a16="http://schemas.microsoft.com/office/drawing/2014/main" id="{B1241248-F3DF-4132-8BD6-C291E1FA3D96}"/>
              </a:ext>
            </a:extLst>
          </p:cNvPr>
          <p:cNvGrpSpPr/>
          <p:nvPr/>
        </p:nvGrpSpPr>
        <p:grpSpPr>
          <a:xfrm>
            <a:off x="9867926" y="4033150"/>
            <a:ext cx="661584" cy="799181"/>
            <a:chOff x="1688554" y="4866542"/>
            <a:chExt cx="816806" cy="1031341"/>
          </a:xfrm>
        </p:grpSpPr>
        <p:pic>
          <p:nvPicPr>
            <p:cNvPr id="61" name="Graphic 60">
              <a:extLst>
                <a:ext uri="{FF2B5EF4-FFF2-40B4-BE49-F238E27FC236}">
                  <a16:creationId xmlns:a16="http://schemas.microsoft.com/office/drawing/2014/main" id="{BB8469D0-6293-471F-892A-662AD0B0C0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88554" y="4866542"/>
              <a:ext cx="816806" cy="816806"/>
            </a:xfrm>
            <a:prstGeom prst="rect">
              <a:avLst/>
            </a:prstGeom>
          </p:spPr>
        </p:pic>
        <p:sp>
          <p:nvSpPr>
            <p:cNvPr id="62" name="TextBox 61">
              <a:extLst>
                <a:ext uri="{FF2B5EF4-FFF2-40B4-BE49-F238E27FC236}">
                  <a16:creationId xmlns:a16="http://schemas.microsoft.com/office/drawing/2014/main" id="{5E561A62-3FC2-4EB1-B7EE-EBD7BB2EC17B}"/>
                </a:ext>
              </a:extLst>
            </p:cNvPr>
            <p:cNvSpPr txBox="1"/>
            <p:nvPr/>
          </p:nvSpPr>
          <p:spPr>
            <a:xfrm>
              <a:off x="1908110" y="5619853"/>
              <a:ext cx="377693" cy="2780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3" name="TextBox 62">
            <a:extLst>
              <a:ext uri="{FF2B5EF4-FFF2-40B4-BE49-F238E27FC236}">
                <a16:creationId xmlns:a16="http://schemas.microsoft.com/office/drawing/2014/main" id="{8825944F-3FC4-476B-8055-D047F52DBA39}"/>
              </a:ext>
            </a:extLst>
          </p:cNvPr>
          <p:cNvSpPr txBox="1"/>
          <p:nvPr/>
        </p:nvSpPr>
        <p:spPr>
          <a:xfrm>
            <a:off x="7789206" y="5172944"/>
            <a:ext cx="1522326" cy="215444"/>
          </a:xfrm>
          <a:prstGeom prst="rect">
            <a:avLst/>
          </a:prstGeom>
          <a:noFill/>
        </p:spPr>
        <p:txBody>
          <a:bodyPr wrap="square" lIns="0" tIns="0" rIns="0" bIns="0" rtlCol="0">
            <a:spAutoFit/>
          </a:bodyPr>
          <a:lstStyle/>
          <a:p>
            <a:pPr algn="ctr"/>
            <a:r>
              <a:rPr lang="en-US" sz="1400" dirty="0"/>
              <a:t>Service</a:t>
            </a:r>
          </a:p>
        </p:txBody>
      </p:sp>
      <p:cxnSp>
        <p:nvCxnSpPr>
          <p:cNvPr id="71" name="Connector: Elbow 70">
            <a:extLst>
              <a:ext uri="{FF2B5EF4-FFF2-40B4-BE49-F238E27FC236}">
                <a16:creationId xmlns:a16="http://schemas.microsoft.com/office/drawing/2014/main" id="{E63B66FB-892A-434F-8CB6-8C84075B522B}"/>
              </a:ext>
            </a:extLst>
          </p:cNvPr>
          <p:cNvCxnSpPr>
            <a:cxnSpLocks/>
            <a:stCxn id="59" idx="3"/>
            <a:endCxn id="61" idx="1"/>
          </p:cNvCxnSpPr>
          <p:nvPr/>
        </p:nvCxnSpPr>
        <p:spPr>
          <a:xfrm flipV="1">
            <a:off x="8870105" y="4349620"/>
            <a:ext cx="997821" cy="59979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B9B4734-7F19-4E0B-BBC3-470E0E0E0808}"/>
              </a:ext>
            </a:extLst>
          </p:cNvPr>
          <p:cNvCxnSpPr>
            <a:stCxn id="59" idx="3"/>
            <a:endCxn id="57" idx="1"/>
          </p:cNvCxnSpPr>
          <p:nvPr/>
        </p:nvCxnSpPr>
        <p:spPr>
          <a:xfrm>
            <a:off x="8870105" y="4949418"/>
            <a:ext cx="997821" cy="60011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C18B61C-72AD-46BD-843F-58C03F87E81B}"/>
              </a:ext>
            </a:extLst>
          </p:cNvPr>
          <p:cNvCxnSpPr>
            <a:cxnSpLocks/>
            <a:stCxn id="51" idx="3"/>
            <a:endCxn id="53" idx="1"/>
          </p:cNvCxnSpPr>
          <p:nvPr/>
        </p:nvCxnSpPr>
        <p:spPr>
          <a:xfrm>
            <a:off x="1533675" y="4874893"/>
            <a:ext cx="1758835" cy="72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07C24A7-E3A3-4EAF-A31C-F59A5FF1C91D}"/>
              </a:ext>
            </a:extLst>
          </p:cNvPr>
          <p:cNvCxnSpPr>
            <a:cxnSpLocks/>
          </p:cNvCxnSpPr>
          <p:nvPr/>
        </p:nvCxnSpPr>
        <p:spPr>
          <a:xfrm flipV="1">
            <a:off x="7411432" y="4874892"/>
            <a:ext cx="652840" cy="72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41556EE-7286-4947-BB14-65E9744F2382}"/>
              </a:ext>
            </a:extLst>
          </p:cNvPr>
          <p:cNvCxnSpPr>
            <a:cxnSpLocks/>
          </p:cNvCxnSpPr>
          <p:nvPr/>
        </p:nvCxnSpPr>
        <p:spPr>
          <a:xfrm flipV="1">
            <a:off x="6083029" y="4874892"/>
            <a:ext cx="813699" cy="72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991B4C3-9F55-4D17-A60E-9E16521065D1}"/>
              </a:ext>
            </a:extLst>
          </p:cNvPr>
          <p:cNvPicPr>
            <a:picLocks noChangeAspect="1"/>
          </p:cNvPicPr>
          <p:nvPr/>
        </p:nvPicPr>
        <p:blipFill>
          <a:blip r:embed="rId15"/>
          <a:stretch>
            <a:fillRect/>
          </a:stretch>
        </p:blipFill>
        <p:spPr>
          <a:xfrm>
            <a:off x="5613578" y="4659777"/>
            <a:ext cx="439442" cy="495782"/>
          </a:xfrm>
          <a:prstGeom prst="rect">
            <a:avLst/>
          </a:prstGeom>
        </p:spPr>
      </p:pic>
      <p:sp>
        <p:nvSpPr>
          <p:cNvPr id="41" name="TextBox 40">
            <a:extLst>
              <a:ext uri="{FF2B5EF4-FFF2-40B4-BE49-F238E27FC236}">
                <a16:creationId xmlns:a16="http://schemas.microsoft.com/office/drawing/2014/main" id="{B48A5098-52BB-48CC-A60E-573EC66352AA}"/>
              </a:ext>
            </a:extLst>
          </p:cNvPr>
          <p:cNvSpPr txBox="1"/>
          <p:nvPr/>
        </p:nvSpPr>
        <p:spPr>
          <a:xfrm>
            <a:off x="5551554" y="5129485"/>
            <a:ext cx="563488" cy="430887"/>
          </a:xfrm>
          <a:prstGeom prst="rect">
            <a:avLst/>
          </a:prstGeom>
          <a:noFill/>
        </p:spPr>
        <p:txBody>
          <a:bodyPr wrap="none" lIns="0" tIns="0" rIns="0" bIns="0" rtlCol="0">
            <a:spAutoFit/>
          </a:bodyPr>
          <a:lstStyle/>
          <a:p>
            <a:pPr algn="ctr"/>
            <a:r>
              <a:rPr lang="en-US" sz="1400" dirty="0"/>
              <a:t>Nginx</a:t>
            </a:r>
          </a:p>
          <a:p>
            <a:pPr algn="ctr"/>
            <a:r>
              <a:rPr lang="en-US" sz="1400" dirty="0"/>
              <a:t>Ingress</a:t>
            </a:r>
          </a:p>
        </p:txBody>
      </p:sp>
      <p:cxnSp>
        <p:nvCxnSpPr>
          <p:cNvPr id="7" name="Straight Arrow Connector 6">
            <a:extLst>
              <a:ext uri="{FF2B5EF4-FFF2-40B4-BE49-F238E27FC236}">
                <a16:creationId xmlns:a16="http://schemas.microsoft.com/office/drawing/2014/main" id="{564D6888-B113-45AE-8B2A-408D3B7961FE}"/>
              </a:ext>
            </a:extLst>
          </p:cNvPr>
          <p:cNvCxnSpPr>
            <a:stCxn id="53" idx="3"/>
            <a:endCxn id="3" idx="1"/>
          </p:cNvCxnSpPr>
          <p:nvPr/>
        </p:nvCxnSpPr>
        <p:spPr>
          <a:xfrm>
            <a:off x="3867653" y="4882115"/>
            <a:ext cx="1745925" cy="25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98A8A9D-C9C8-4A18-930A-0B19668A6BD1}"/>
              </a:ext>
            </a:extLst>
          </p:cNvPr>
          <p:cNvPicPr>
            <a:picLocks noChangeAspect="1"/>
          </p:cNvPicPr>
          <p:nvPr/>
        </p:nvPicPr>
        <p:blipFill>
          <a:blip r:embed="rId15"/>
          <a:stretch>
            <a:fillRect/>
          </a:stretch>
        </p:blipFill>
        <p:spPr>
          <a:xfrm>
            <a:off x="11281541" y="315040"/>
            <a:ext cx="743054" cy="838317"/>
          </a:xfrm>
          <a:prstGeom prst="rect">
            <a:avLst/>
          </a:prstGeom>
        </p:spPr>
      </p:pic>
    </p:spTree>
    <p:extLst>
      <p:ext uri="{BB962C8B-B14F-4D97-AF65-F5344CB8AC3E}">
        <p14:creationId xmlns:p14="http://schemas.microsoft.com/office/powerpoint/2010/main" val="8292087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48234B-EF08-462E-8EE9-8497D8C45B22}"/>
              </a:ext>
            </a:extLst>
          </p:cNvPr>
          <p:cNvSpPr>
            <a:spLocks noGrp="1"/>
          </p:cNvSpPr>
          <p:nvPr>
            <p:ph type="title"/>
          </p:nvPr>
        </p:nvSpPr>
        <p:spPr/>
        <p:txBody>
          <a:bodyPr/>
          <a:lstStyle/>
          <a:p>
            <a:pPr algn="ctr"/>
            <a:r>
              <a:rPr lang="en-US" dirty="0"/>
              <a:t>Path Based Routing</a:t>
            </a:r>
          </a:p>
        </p:txBody>
      </p:sp>
      <p:pic>
        <p:nvPicPr>
          <p:cNvPr id="6" name="Graphic 5">
            <a:extLst>
              <a:ext uri="{FF2B5EF4-FFF2-40B4-BE49-F238E27FC236}">
                <a16:creationId xmlns:a16="http://schemas.microsoft.com/office/drawing/2014/main" id="{BE8FEC24-2CC4-48AC-BEA9-3D4B42E035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7495" y="1411399"/>
            <a:ext cx="957500" cy="957500"/>
          </a:xfrm>
          <a:prstGeom prst="rect">
            <a:avLst/>
          </a:prstGeom>
        </p:spPr>
      </p:pic>
      <p:grpSp>
        <p:nvGrpSpPr>
          <p:cNvPr id="16" name="Group 15">
            <a:extLst>
              <a:ext uri="{FF2B5EF4-FFF2-40B4-BE49-F238E27FC236}">
                <a16:creationId xmlns:a16="http://schemas.microsoft.com/office/drawing/2014/main" id="{CB6FA43E-5FBA-4D5B-83D9-4A5601466CE0}"/>
              </a:ext>
            </a:extLst>
          </p:cNvPr>
          <p:cNvGrpSpPr/>
          <p:nvPr/>
        </p:nvGrpSpPr>
        <p:grpSpPr>
          <a:xfrm>
            <a:off x="3279669" y="5471041"/>
            <a:ext cx="1330044" cy="1161383"/>
            <a:chOff x="766008" y="5471041"/>
            <a:chExt cx="1330044" cy="1161383"/>
          </a:xfrm>
        </p:grpSpPr>
        <p:pic>
          <p:nvPicPr>
            <p:cNvPr id="7" name="Graphic 6">
              <a:extLst>
                <a:ext uri="{FF2B5EF4-FFF2-40B4-BE49-F238E27FC236}">
                  <a16:creationId xmlns:a16="http://schemas.microsoft.com/office/drawing/2014/main" id="{FBF9F2C0-E888-4193-A818-217496AD573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02" y="5471041"/>
              <a:ext cx="1044500" cy="878046"/>
            </a:xfrm>
            <a:prstGeom prst="rect">
              <a:avLst/>
            </a:prstGeom>
          </p:spPr>
        </p:pic>
        <p:sp>
          <p:nvSpPr>
            <p:cNvPr id="12" name="TextBox 11">
              <a:extLst>
                <a:ext uri="{FF2B5EF4-FFF2-40B4-BE49-F238E27FC236}">
                  <a16:creationId xmlns:a16="http://schemas.microsoft.com/office/drawing/2014/main" id="{3C2C314E-480E-4C1C-911F-7EE297583DB3}"/>
                </a:ext>
              </a:extLst>
            </p:cNvPr>
            <p:cNvSpPr txBox="1"/>
            <p:nvPr/>
          </p:nvSpPr>
          <p:spPr>
            <a:xfrm>
              <a:off x="766008" y="6324647"/>
              <a:ext cx="1330044" cy="307777"/>
            </a:xfrm>
            <a:prstGeom prst="rect">
              <a:avLst/>
            </a:prstGeom>
            <a:noFill/>
          </p:spPr>
          <p:txBody>
            <a:bodyPr wrap="none" lIns="0" tIns="0" rIns="0" bIns="0" rtlCol="0">
              <a:spAutoFit/>
            </a:bodyPr>
            <a:lstStyle/>
            <a:p>
              <a:pPr algn="l"/>
              <a:r>
                <a:rPr lang="en-US" sz="2000" dirty="0" err="1"/>
                <a:t>mystore</a:t>
              </a:r>
              <a:r>
                <a:rPr lang="en-US" sz="2000" dirty="0"/>
                <a:t> svc</a:t>
              </a:r>
            </a:p>
          </p:txBody>
        </p:sp>
      </p:grpSp>
      <p:grpSp>
        <p:nvGrpSpPr>
          <p:cNvPr id="17" name="Group 16">
            <a:extLst>
              <a:ext uri="{FF2B5EF4-FFF2-40B4-BE49-F238E27FC236}">
                <a16:creationId xmlns:a16="http://schemas.microsoft.com/office/drawing/2014/main" id="{42ACE611-6C7B-4616-8750-1082479B0675}"/>
              </a:ext>
            </a:extLst>
          </p:cNvPr>
          <p:cNvGrpSpPr/>
          <p:nvPr/>
        </p:nvGrpSpPr>
        <p:grpSpPr>
          <a:xfrm>
            <a:off x="5654213" y="5489906"/>
            <a:ext cx="1418593" cy="1161383"/>
            <a:chOff x="766008" y="5471041"/>
            <a:chExt cx="1418593" cy="1161383"/>
          </a:xfrm>
        </p:grpSpPr>
        <p:pic>
          <p:nvPicPr>
            <p:cNvPr id="18" name="Graphic 17">
              <a:extLst>
                <a:ext uri="{FF2B5EF4-FFF2-40B4-BE49-F238E27FC236}">
                  <a16:creationId xmlns:a16="http://schemas.microsoft.com/office/drawing/2014/main" id="{FDFB75B9-DD62-4B2C-8209-789AAC87E1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02" y="5471041"/>
              <a:ext cx="1044500" cy="878046"/>
            </a:xfrm>
            <a:prstGeom prst="rect">
              <a:avLst/>
            </a:prstGeom>
          </p:spPr>
        </p:pic>
        <p:sp>
          <p:nvSpPr>
            <p:cNvPr id="19" name="TextBox 18">
              <a:extLst>
                <a:ext uri="{FF2B5EF4-FFF2-40B4-BE49-F238E27FC236}">
                  <a16:creationId xmlns:a16="http://schemas.microsoft.com/office/drawing/2014/main" id="{AB14EA49-6638-4E60-8234-FB4596243DAA}"/>
                </a:ext>
              </a:extLst>
            </p:cNvPr>
            <p:cNvSpPr txBox="1"/>
            <p:nvPr/>
          </p:nvSpPr>
          <p:spPr>
            <a:xfrm>
              <a:off x="766008" y="6324647"/>
              <a:ext cx="1418593" cy="307777"/>
            </a:xfrm>
            <a:prstGeom prst="rect">
              <a:avLst/>
            </a:prstGeom>
            <a:noFill/>
          </p:spPr>
          <p:txBody>
            <a:bodyPr wrap="none" lIns="0" tIns="0" rIns="0" bIns="0" rtlCol="0">
              <a:spAutoFit/>
            </a:bodyPr>
            <a:lstStyle/>
            <a:p>
              <a:pPr algn="l"/>
              <a:r>
                <a:rPr lang="en-US" sz="2000" dirty="0"/>
                <a:t>products svc</a:t>
              </a:r>
            </a:p>
          </p:txBody>
        </p:sp>
      </p:grpSp>
      <p:grpSp>
        <p:nvGrpSpPr>
          <p:cNvPr id="23" name="Group 22">
            <a:extLst>
              <a:ext uri="{FF2B5EF4-FFF2-40B4-BE49-F238E27FC236}">
                <a16:creationId xmlns:a16="http://schemas.microsoft.com/office/drawing/2014/main" id="{723E67EF-4F01-46DB-8184-99C1E4095DAC}"/>
              </a:ext>
            </a:extLst>
          </p:cNvPr>
          <p:cNvGrpSpPr/>
          <p:nvPr/>
        </p:nvGrpSpPr>
        <p:grpSpPr>
          <a:xfrm>
            <a:off x="8117306" y="5456446"/>
            <a:ext cx="1442190" cy="1161383"/>
            <a:chOff x="766008" y="5471041"/>
            <a:chExt cx="1442190" cy="1161383"/>
          </a:xfrm>
        </p:grpSpPr>
        <p:pic>
          <p:nvPicPr>
            <p:cNvPr id="24" name="Graphic 23">
              <a:extLst>
                <a:ext uri="{FF2B5EF4-FFF2-40B4-BE49-F238E27FC236}">
                  <a16:creationId xmlns:a16="http://schemas.microsoft.com/office/drawing/2014/main" id="{E2104A1A-7720-4A0C-B8EC-2EB62A9F46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02" y="5471041"/>
              <a:ext cx="1044500" cy="878046"/>
            </a:xfrm>
            <a:prstGeom prst="rect">
              <a:avLst/>
            </a:prstGeom>
          </p:spPr>
        </p:pic>
        <p:sp>
          <p:nvSpPr>
            <p:cNvPr id="25" name="TextBox 24">
              <a:extLst>
                <a:ext uri="{FF2B5EF4-FFF2-40B4-BE49-F238E27FC236}">
                  <a16:creationId xmlns:a16="http://schemas.microsoft.com/office/drawing/2014/main" id="{195EF81A-FA9A-4C27-A950-AA1C45DF4236}"/>
                </a:ext>
              </a:extLst>
            </p:cNvPr>
            <p:cNvSpPr txBox="1"/>
            <p:nvPr/>
          </p:nvSpPr>
          <p:spPr>
            <a:xfrm>
              <a:off x="766008" y="6324647"/>
              <a:ext cx="1442190" cy="307777"/>
            </a:xfrm>
            <a:prstGeom prst="rect">
              <a:avLst/>
            </a:prstGeom>
            <a:noFill/>
          </p:spPr>
          <p:txBody>
            <a:bodyPr wrap="none" lIns="0" tIns="0" rIns="0" bIns="0" rtlCol="0">
              <a:spAutoFit/>
            </a:bodyPr>
            <a:lstStyle/>
            <a:p>
              <a:pPr algn="l"/>
              <a:r>
                <a:rPr lang="en-US" sz="2000" dirty="0" err="1"/>
                <a:t>myportal</a:t>
              </a:r>
              <a:r>
                <a:rPr lang="en-US" sz="2000" dirty="0"/>
                <a:t> svc</a:t>
              </a:r>
            </a:p>
          </p:txBody>
        </p:sp>
      </p:grpSp>
      <p:grpSp>
        <p:nvGrpSpPr>
          <p:cNvPr id="29" name="Group 28">
            <a:extLst>
              <a:ext uri="{FF2B5EF4-FFF2-40B4-BE49-F238E27FC236}">
                <a16:creationId xmlns:a16="http://schemas.microsoft.com/office/drawing/2014/main" id="{C7AD030C-21B8-4863-93B8-38070259FD84}"/>
              </a:ext>
            </a:extLst>
          </p:cNvPr>
          <p:cNvGrpSpPr/>
          <p:nvPr/>
        </p:nvGrpSpPr>
        <p:grpSpPr>
          <a:xfrm>
            <a:off x="5304559" y="3100705"/>
            <a:ext cx="2003369" cy="1174673"/>
            <a:chOff x="5304559" y="3100705"/>
            <a:chExt cx="2003369" cy="1174673"/>
          </a:xfrm>
        </p:grpSpPr>
        <p:pic>
          <p:nvPicPr>
            <p:cNvPr id="27" name="Picture 26">
              <a:extLst>
                <a:ext uri="{FF2B5EF4-FFF2-40B4-BE49-F238E27FC236}">
                  <a16:creationId xmlns:a16="http://schemas.microsoft.com/office/drawing/2014/main" id="{48EA770F-E944-4E8B-8666-FA4C202B0C0C}"/>
                </a:ext>
              </a:extLst>
            </p:cNvPr>
            <p:cNvPicPr>
              <a:picLocks noChangeAspect="1"/>
            </p:cNvPicPr>
            <p:nvPr/>
          </p:nvPicPr>
          <p:blipFill>
            <a:blip r:embed="rId7"/>
            <a:stretch>
              <a:fillRect/>
            </a:stretch>
          </p:blipFill>
          <p:spPr>
            <a:xfrm>
              <a:off x="5863270" y="3100705"/>
              <a:ext cx="885949" cy="866896"/>
            </a:xfrm>
            <a:prstGeom prst="rect">
              <a:avLst/>
            </a:prstGeom>
          </p:spPr>
        </p:pic>
        <p:sp>
          <p:nvSpPr>
            <p:cNvPr id="28" name="TextBox 27">
              <a:extLst>
                <a:ext uri="{FF2B5EF4-FFF2-40B4-BE49-F238E27FC236}">
                  <a16:creationId xmlns:a16="http://schemas.microsoft.com/office/drawing/2014/main" id="{816004D5-7F83-4B29-8E23-D27D5A6DA637}"/>
                </a:ext>
              </a:extLst>
            </p:cNvPr>
            <p:cNvSpPr txBox="1"/>
            <p:nvPr/>
          </p:nvSpPr>
          <p:spPr>
            <a:xfrm>
              <a:off x="5304559" y="3967601"/>
              <a:ext cx="2003369" cy="307777"/>
            </a:xfrm>
            <a:prstGeom prst="rect">
              <a:avLst/>
            </a:prstGeom>
            <a:noFill/>
          </p:spPr>
          <p:txBody>
            <a:bodyPr wrap="none" lIns="0" tIns="0" rIns="0" bIns="0" rtlCol="0">
              <a:spAutoFit/>
            </a:bodyPr>
            <a:lstStyle/>
            <a:p>
              <a:pPr algn="l"/>
              <a:r>
                <a:rPr lang="en-US" sz="2000" dirty="0"/>
                <a:t>Ingress Controller</a:t>
              </a:r>
            </a:p>
          </p:txBody>
        </p:sp>
      </p:grpSp>
      <p:cxnSp>
        <p:nvCxnSpPr>
          <p:cNvPr id="33" name="Straight Arrow Connector 32">
            <a:extLst>
              <a:ext uri="{FF2B5EF4-FFF2-40B4-BE49-F238E27FC236}">
                <a16:creationId xmlns:a16="http://schemas.microsoft.com/office/drawing/2014/main" id="{B1F4136F-1872-4556-B2FE-F84D6B7C328C}"/>
              </a:ext>
            </a:extLst>
          </p:cNvPr>
          <p:cNvCxnSpPr>
            <a:stCxn id="6" idx="2"/>
            <a:endCxn id="27" idx="0"/>
          </p:cNvCxnSpPr>
          <p:nvPr/>
        </p:nvCxnSpPr>
        <p:spPr>
          <a:xfrm>
            <a:off x="6306245" y="2368899"/>
            <a:ext cx="0" cy="73180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67799BF-D167-498F-B538-F737CEBC0DEF}"/>
              </a:ext>
            </a:extLst>
          </p:cNvPr>
          <p:cNvSpPr txBox="1"/>
          <p:nvPr/>
        </p:nvSpPr>
        <p:spPr>
          <a:xfrm>
            <a:off x="9251100" y="2531534"/>
            <a:ext cx="2169889" cy="307777"/>
          </a:xfrm>
          <a:prstGeom prst="rect">
            <a:avLst/>
          </a:prstGeom>
          <a:noFill/>
        </p:spPr>
        <p:txBody>
          <a:bodyPr wrap="none" lIns="0" tIns="0" rIns="0" bIns="0" rtlCol="0">
            <a:spAutoFit/>
          </a:bodyPr>
          <a:lstStyle/>
          <a:p>
            <a:pPr algn="l"/>
            <a:r>
              <a:rPr lang="en-US" sz="2000" dirty="0"/>
              <a:t>www.myportal.com</a:t>
            </a:r>
          </a:p>
        </p:txBody>
      </p:sp>
      <p:cxnSp>
        <p:nvCxnSpPr>
          <p:cNvPr id="36" name="Straight Arrow Connector 35">
            <a:extLst>
              <a:ext uri="{FF2B5EF4-FFF2-40B4-BE49-F238E27FC236}">
                <a16:creationId xmlns:a16="http://schemas.microsoft.com/office/drawing/2014/main" id="{D2C5CD60-85C0-4BBB-9A83-9819727E27E6}"/>
              </a:ext>
            </a:extLst>
          </p:cNvPr>
          <p:cNvCxnSpPr>
            <a:cxnSpLocks/>
            <a:stCxn id="28" idx="2"/>
            <a:endCxn id="7" idx="0"/>
          </p:cNvCxnSpPr>
          <p:nvPr/>
        </p:nvCxnSpPr>
        <p:spPr>
          <a:xfrm flipH="1">
            <a:off x="3891213" y="4275378"/>
            <a:ext cx="2415031" cy="119566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8B504-FDCA-443A-9BC8-354CDB4C46F4}"/>
              </a:ext>
            </a:extLst>
          </p:cNvPr>
          <p:cNvCxnSpPr>
            <a:cxnSpLocks/>
            <a:stCxn id="28" idx="2"/>
            <a:endCxn id="24" idx="0"/>
          </p:cNvCxnSpPr>
          <p:nvPr/>
        </p:nvCxnSpPr>
        <p:spPr>
          <a:xfrm>
            <a:off x="6306244" y="4275378"/>
            <a:ext cx="2422606" cy="1181068"/>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26AC98D-E97C-43F6-954A-D024598E1D41}"/>
              </a:ext>
            </a:extLst>
          </p:cNvPr>
          <p:cNvSpPr txBox="1"/>
          <p:nvPr/>
        </p:nvSpPr>
        <p:spPr>
          <a:xfrm>
            <a:off x="6442291" y="2535984"/>
            <a:ext cx="2057743" cy="307777"/>
          </a:xfrm>
          <a:prstGeom prst="rect">
            <a:avLst/>
          </a:prstGeom>
          <a:noFill/>
        </p:spPr>
        <p:txBody>
          <a:bodyPr wrap="none" lIns="0" tIns="0" rIns="0" bIns="0" rtlCol="0">
            <a:spAutoFit/>
          </a:bodyPr>
          <a:lstStyle/>
          <a:p>
            <a:pPr algn="l"/>
            <a:r>
              <a:rPr lang="en-US" sz="2000" dirty="0"/>
              <a:t>www.mystore.com</a:t>
            </a:r>
          </a:p>
        </p:txBody>
      </p:sp>
      <p:pic>
        <p:nvPicPr>
          <p:cNvPr id="43" name="Graphic 42">
            <a:extLst>
              <a:ext uri="{FF2B5EF4-FFF2-40B4-BE49-F238E27FC236}">
                <a16:creationId xmlns:a16="http://schemas.microsoft.com/office/drawing/2014/main" id="{CD41DC3E-DE11-41EE-BC66-0E4A1C3FE9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258" y="1411399"/>
            <a:ext cx="957500" cy="957500"/>
          </a:xfrm>
          <a:prstGeom prst="rect">
            <a:avLst/>
          </a:prstGeom>
        </p:spPr>
      </p:pic>
      <p:pic>
        <p:nvPicPr>
          <p:cNvPr id="44" name="Graphic 43">
            <a:extLst>
              <a:ext uri="{FF2B5EF4-FFF2-40B4-BE49-F238E27FC236}">
                <a16:creationId xmlns:a16="http://schemas.microsoft.com/office/drawing/2014/main" id="{26E1C5F6-7787-4E96-AD1E-A62DF715B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74211" y="1403249"/>
            <a:ext cx="957500" cy="957500"/>
          </a:xfrm>
          <a:prstGeom prst="rect">
            <a:avLst/>
          </a:prstGeom>
        </p:spPr>
      </p:pic>
      <p:cxnSp>
        <p:nvCxnSpPr>
          <p:cNvPr id="50" name="Straight Arrow Connector 49">
            <a:extLst>
              <a:ext uri="{FF2B5EF4-FFF2-40B4-BE49-F238E27FC236}">
                <a16:creationId xmlns:a16="http://schemas.microsoft.com/office/drawing/2014/main" id="{4A46CBDB-66FB-4B79-B6CA-85A980BA7ED3}"/>
              </a:ext>
            </a:extLst>
          </p:cNvPr>
          <p:cNvCxnSpPr>
            <a:stCxn id="44" idx="2"/>
            <a:endCxn id="27" idx="3"/>
          </p:cNvCxnSpPr>
          <p:nvPr/>
        </p:nvCxnSpPr>
        <p:spPr>
          <a:xfrm flipH="1">
            <a:off x="6749219" y="2360749"/>
            <a:ext cx="2903742" cy="117340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AEF5E58-EFED-4D80-9B4B-4608E40087CD}"/>
              </a:ext>
            </a:extLst>
          </p:cNvPr>
          <p:cNvCxnSpPr>
            <a:stCxn id="43" idx="2"/>
            <a:endCxn id="27" idx="1"/>
          </p:cNvCxnSpPr>
          <p:nvPr/>
        </p:nvCxnSpPr>
        <p:spPr>
          <a:xfrm>
            <a:off x="3602008" y="2368899"/>
            <a:ext cx="2261262" cy="1165254"/>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919074D-9BA0-4015-A075-46C07A878BDC}"/>
              </a:ext>
            </a:extLst>
          </p:cNvPr>
          <p:cNvCxnSpPr>
            <a:cxnSpLocks/>
            <a:stCxn id="28" idx="2"/>
          </p:cNvCxnSpPr>
          <p:nvPr/>
        </p:nvCxnSpPr>
        <p:spPr>
          <a:xfrm>
            <a:off x="6306244" y="4275378"/>
            <a:ext cx="7575" cy="1171223"/>
          </a:xfrm>
          <a:prstGeom prst="straightConnector1">
            <a:avLst/>
          </a:prstGeom>
          <a:ln>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1D0E820-E702-4869-90DA-52D8B1085B2C}"/>
              </a:ext>
            </a:extLst>
          </p:cNvPr>
          <p:cNvSpPr txBox="1"/>
          <p:nvPr/>
        </p:nvSpPr>
        <p:spPr>
          <a:xfrm>
            <a:off x="961235" y="2531534"/>
            <a:ext cx="3155607" cy="307777"/>
          </a:xfrm>
          <a:prstGeom prst="rect">
            <a:avLst/>
          </a:prstGeom>
          <a:noFill/>
        </p:spPr>
        <p:txBody>
          <a:bodyPr wrap="none" lIns="0" tIns="0" rIns="0" bIns="0" rtlCol="0">
            <a:spAutoFit/>
          </a:bodyPr>
          <a:lstStyle/>
          <a:p>
            <a:pPr algn="l"/>
            <a:r>
              <a:rPr lang="en-US" sz="2000" dirty="0"/>
              <a:t>www.mystore.com/products</a:t>
            </a:r>
          </a:p>
        </p:txBody>
      </p:sp>
    </p:spTree>
    <p:extLst>
      <p:ext uri="{BB962C8B-B14F-4D97-AF65-F5344CB8AC3E}">
        <p14:creationId xmlns:p14="http://schemas.microsoft.com/office/powerpoint/2010/main" val="234416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746974"/>
            <a:ext cx="6095999" cy="6111025"/>
          </a:xfrm>
          <a:solidFill>
            <a:schemeClr val="tx1">
              <a:lumMod val="85000"/>
              <a:lumOff val="15000"/>
            </a:schemeClr>
          </a:solidFill>
        </p:spPr>
        <p:txBody>
          <a:bodyPr lIns="91440" tIns="91440" rIns="91440" bIns="91440">
            <a:normAutofit/>
          </a:bodyPr>
          <a:lstStyle/>
          <a:p>
            <a:endParaRPr lang="en-US" sz="1600" dirty="0"/>
          </a:p>
        </p:txBody>
      </p:sp>
      <p:sp>
        <p:nvSpPr>
          <p:cNvPr id="4" name="TextBox 3">
            <a:extLst>
              <a:ext uri="{FF2B5EF4-FFF2-40B4-BE49-F238E27FC236}">
                <a16:creationId xmlns:a16="http://schemas.microsoft.com/office/drawing/2014/main" id="{B19D0282-6E64-4C77-9C32-EB59A08C00A3}"/>
              </a:ext>
            </a:extLst>
          </p:cNvPr>
          <p:cNvSpPr txBox="1"/>
          <p:nvPr/>
        </p:nvSpPr>
        <p:spPr>
          <a:xfrm>
            <a:off x="0" y="0"/>
            <a:ext cx="12192000" cy="553998"/>
          </a:xfrm>
          <a:prstGeom prst="rect">
            <a:avLst/>
          </a:prstGeom>
          <a:noFill/>
        </p:spPr>
        <p:txBody>
          <a:bodyPr wrap="square" lIns="0" tIns="0" rIns="0" bIns="0" rtlCol="0">
            <a:spAutoFit/>
          </a:bodyPr>
          <a:lstStyle/>
          <a:p>
            <a:pPr algn="l"/>
            <a:r>
              <a:rPr lang="en-US" sz="3600" dirty="0"/>
              <a:t>Title</a:t>
            </a:r>
            <a:endParaRPr lang="en-US" sz="2000" dirty="0"/>
          </a:p>
        </p:txBody>
      </p:sp>
    </p:spTree>
    <p:extLst>
      <p:ext uri="{BB962C8B-B14F-4D97-AF65-F5344CB8AC3E}">
        <p14:creationId xmlns:p14="http://schemas.microsoft.com/office/powerpoint/2010/main" val="40109135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Services</a:t>
            </a:r>
          </a:p>
        </p:txBody>
      </p:sp>
      <p:sp>
        <p:nvSpPr>
          <p:cNvPr id="5" name="Text Placeholder 4"/>
          <p:cNvSpPr>
            <a:spLocks noGrp="1"/>
          </p:cNvSpPr>
          <p:nvPr>
            <p:ph type="body" sz="quarter" idx="12"/>
          </p:nvPr>
        </p:nvSpPr>
        <p:spPr>
          <a:xfrm>
            <a:off x="584200" y="3962400"/>
            <a:ext cx="9144000" cy="1015663"/>
          </a:xfrm>
        </p:spPr>
        <p:txBody>
          <a:bodyPr/>
          <a:lstStyle/>
          <a:p>
            <a:r>
              <a:rPr lang="en-US" dirty="0" err="1"/>
              <a:t>ClusterIP</a:t>
            </a:r>
            <a:endParaRPr lang="en-US" dirty="0"/>
          </a:p>
          <a:p>
            <a:r>
              <a:rPr lang="en-US" dirty="0" err="1"/>
              <a:t>NodePort</a:t>
            </a:r>
            <a:endParaRPr lang="en-US" dirty="0"/>
          </a:p>
          <a:p>
            <a:r>
              <a:rPr lang="en-US" dirty="0" err="1"/>
              <a:t>LoadBalancer</a:t>
            </a:r>
            <a:endParaRPr lang="en-US" dirty="0"/>
          </a:p>
        </p:txBody>
      </p:sp>
      <p:sp>
        <p:nvSpPr>
          <p:cNvPr id="9" name="Rectangle 8">
            <a:extLst>
              <a:ext uri="{FF2B5EF4-FFF2-40B4-BE49-F238E27FC236}">
                <a16:creationId xmlns:a16="http://schemas.microsoft.com/office/drawing/2014/main" id="{3DEDE495-2C14-4053-93CD-425EB88B03A3}"/>
              </a:ext>
            </a:extLst>
          </p:cNvPr>
          <p:cNvSpPr/>
          <p:nvPr/>
        </p:nvSpPr>
        <p:spPr bwMode="auto">
          <a:xfrm>
            <a:off x="7211818" y="3115849"/>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2D851C5-7139-4789-96F3-A8B05B62FEBB}"/>
              </a:ext>
            </a:extLst>
          </p:cNvPr>
          <p:cNvGrpSpPr/>
          <p:nvPr/>
        </p:nvGrpSpPr>
        <p:grpSpPr>
          <a:xfrm>
            <a:off x="7352347" y="3255646"/>
            <a:ext cx="816806" cy="1093805"/>
            <a:chOff x="1688554" y="4866542"/>
            <a:chExt cx="816806" cy="1093805"/>
          </a:xfrm>
        </p:grpSpPr>
        <p:pic>
          <p:nvPicPr>
            <p:cNvPr id="11" name="Graphic 10">
              <a:extLst>
                <a:ext uri="{FF2B5EF4-FFF2-40B4-BE49-F238E27FC236}">
                  <a16:creationId xmlns:a16="http://schemas.microsoft.com/office/drawing/2014/main" id="{A1C26EC1-6CA3-476F-BDC7-A0946CD59B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B8879053-159C-400F-A163-669FAE431FDF}"/>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3" name="Group 12">
            <a:extLst>
              <a:ext uri="{FF2B5EF4-FFF2-40B4-BE49-F238E27FC236}">
                <a16:creationId xmlns:a16="http://schemas.microsoft.com/office/drawing/2014/main" id="{CF7FDA81-D18F-4276-9070-6B970FE481FE}"/>
              </a:ext>
            </a:extLst>
          </p:cNvPr>
          <p:cNvGrpSpPr/>
          <p:nvPr/>
        </p:nvGrpSpPr>
        <p:grpSpPr>
          <a:xfrm>
            <a:off x="8892890" y="3269273"/>
            <a:ext cx="816806" cy="1093805"/>
            <a:chOff x="1688554" y="4866542"/>
            <a:chExt cx="816806" cy="1093805"/>
          </a:xfrm>
        </p:grpSpPr>
        <p:pic>
          <p:nvPicPr>
            <p:cNvPr id="14" name="Graphic 13">
              <a:extLst>
                <a:ext uri="{FF2B5EF4-FFF2-40B4-BE49-F238E27FC236}">
                  <a16:creationId xmlns:a16="http://schemas.microsoft.com/office/drawing/2014/main" id="{29E2CEFD-C64E-4CBE-8730-5F1D8D7F30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5" name="TextBox 14">
              <a:extLst>
                <a:ext uri="{FF2B5EF4-FFF2-40B4-BE49-F238E27FC236}">
                  <a16:creationId xmlns:a16="http://schemas.microsoft.com/office/drawing/2014/main" id="{02C21C5A-9B83-477A-8864-1D867AE255B4}"/>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pic>
        <p:nvPicPr>
          <p:cNvPr id="16" name="Graphic 15">
            <a:extLst>
              <a:ext uri="{FF2B5EF4-FFF2-40B4-BE49-F238E27FC236}">
                <a16:creationId xmlns:a16="http://schemas.microsoft.com/office/drawing/2014/main" id="{378F8AA8-7B59-45D0-B279-E629F66CB5A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1948" y="863394"/>
            <a:ext cx="1044500" cy="878046"/>
          </a:xfrm>
          <a:prstGeom prst="rect">
            <a:avLst/>
          </a:prstGeom>
        </p:spPr>
      </p:pic>
      <p:cxnSp>
        <p:nvCxnSpPr>
          <p:cNvPr id="17" name="Straight Arrow Connector 16">
            <a:extLst>
              <a:ext uri="{FF2B5EF4-FFF2-40B4-BE49-F238E27FC236}">
                <a16:creationId xmlns:a16="http://schemas.microsoft.com/office/drawing/2014/main" id="{51514913-F2AC-4A7F-8A3B-A43B4624BF77}"/>
              </a:ext>
            </a:extLst>
          </p:cNvPr>
          <p:cNvCxnSpPr>
            <a:cxnSpLocks/>
            <a:stCxn id="16" idx="2"/>
            <a:endCxn id="11" idx="0"/>
          </p:cNvCxnSpPr>
          <p:nvPr/>
        </p:nvCxnSpPr>
        <p:spPr>
          <a:xfrm flipH="1">
            <a:off x="7760750" y="1741440"/>
            <a:ext cx="873448" cy="151420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6D7C41-CE6B-43C7-8B0D-F139AE970DA4}"/>
              </a:ext>
            </a:extLst>
          </p:cNvPr>
          <p:cNvCxnSpPr>
            <a:cxnSpLocks/>
            <a:stCxn id="16" idx="2"/>
            <a:endCxn id="14" idx="0"/>
          </p:cNvCxnSpPr>
          <p:nvPr/>
        </p:nvCxnSpPr>
        <p:spPr>
          <a:xfrm>
            <a:off x="8634198" y="1741440"/>
            <a:ext cx="667095" cy="1527833"/>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0"/>
            <a:ext cx="6095999" cy="6858000"/>
          </a:xfrm>
          <a:solidFill>
            <a:schemeClr val="tx1">
              <a:lumMod val="85000"/>
              <a:lumOff val="15000"/>
            </a:schemeClr>
          </a:solidFill>
        </p:spPr>
        <p:txBody>
          <a:bodyPr lIns="91440" tIns="91440" rIns="91440" bIns="91440">
            <a:normAutofit/>
          </a:bodyPr>
          <a:lstStyle/>
          <a:p>
            <a:endParaRPr lang="en-US" sz="1600" dirty="0"/>
          </a:p>
        </p:txBody>
      </p:sp>
    </p:spTree>
    <p:extLst>
      <p:ext uri="{BB962C8B-B14F-4D97-AF65-F5344CB8AC3E}">
        <p14:creationId xmlns:p14="http://schemas.microsoft.com/office/powerpoint/2010/main" val="38949014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FAD3-1551-49CF-A930-EE6CBC572E9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6F61903-DB11-4673-98C0-4AF175C0947E}"/>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21565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639379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59223"/>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a:t>Text layout with bulleted text</a:t>
            </a:r>
          </a:p>
        </p:txBody>
      </p:sp>
      <p:sp>
        <p:nvSpPr>
          <p:cNvPr id="6" name="Text Placeholder 5"/>
          <p:cNvSpPr>
            <a:spLocks noGrp="1"/>
          </p:cNvSpPr>
          <p:nvPr>
            <p:ph sz="quarter" idx="10"/>
          </p:nvPr>
        </p:nvSpPr>
        <p:spPr>
          <a:xfrm>
            <a:off x="584200" y="1435100"/>
            <a:ext cx="11018838" cy="947952"/>
          </a:xfrm>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994392"/>
          </a:xfrm>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a:xfrm>
            <a:off x="6397625" y="1436688"/>
            <a:ext cx="5219700" cy="430887"/>
          </a:xfrm>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6397625" y="2084388"/>
            <a:ext cx="5219700" cy="1625060"/>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23701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5217" y="1438275"/>
            <a:ext cx="3264408" cy="738664"/>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5217" y="2390775"/>
            <a:ext cx="3264408" cy="1969770"/>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4463796" y="1438275"/>
            <a:ext cx="3264408" cy="738664"/>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4463796" y="2384135"/>
            <a:ext cx="3264408" cy="1354217"/>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8342375" y="1438275"/>
            <a:ext cx="3264408" cy="677108"/>
          </a:xfrm>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8342375" y="2390775"/>
            <a:ext cx="3264408" cy="1354217"/>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28935381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8275"/>
            <a:ext cx="2532063" cy="615553"/>
          </a:xfrm>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283115"/>
            <a:ext cx="2532063" cy="2326791"/>
          </a:xfrm>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a:xfrm>
            <a:off x="3413125" y="1438275"/>
            <a:ext cx="2533650" cy="615553"/>
          </a:xfrm>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3413125" y="2276475"/>
            <a:ext cx="2532063" cy="1218795"/>
          </a:xfrm>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a:xfrm>
            <a:off x="6244208" y="1438275"/>
            <a:ext cx="2532063" cy="615553"/>
          </a:xfrm>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a:xfrm>
            <a:off x="6243638" y="2282825"/>
            <a:ext cx="2532062" cy="1218795"/>
          </a:xfrm>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a:xfrm>
            <a:off x="9072563" y="1438275"/>
            <a:ext cx="2533650" cy="615553"/>
          </a:xfrm>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a:xfrm>
            <a:off x="9072563" y="2276475"/>
            <a:ext cx="2532062" cy="1218795"/>
          </a:xfrm>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5107933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8963"/>
            <a:ext cx="4158362" cy="2535236"/>
          </a:xfrm>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733497"/>
          </a:xfrm>
        </p:spPr>
        <p:txBody>
          <a:bodyPr/>
          <a:lstStyle/>
          <a:p>
            <a:r>
              <a:rPr lang="en-US" dirty="0"/>
              <a:t>Smaller text</a:t>
            </a:r>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90EC379E-CA6F-458B-BB1A-FE53731504E9}"/>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Resiliency &amp; Scalability</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cxnSp>
        <p:nvCxnSpPr>
          <p:cNvPr id="31" name="Straight Arrow Connector 30">
            <a:extLst>
              <a:ext uri="{FF2B5EF4-FFF2-40B4-BE49-F238E27FC236}">
                <a16:creationId xmlns:a16="http://schemas.microsoft.com/office/drawing/2014/main" id="{1E5F971B-5A6C-4FAD-AB20-0DB41174A399}"/>
              </a:ext>
            </a:extLst>
          </p:cNvPr>
          <p:cNvCxnSpPr>
            <a:cxnSpLocks/>
            <a:stCxn id="28" idx="0"/>
          </p:cNvCxnSpPr>
          <p:nvPr/>
        </p:nvCxnSpPr>
        <p:spPr>
          <a:xfrm flipV="1">
            <a:off x="10047860" y="2816140"/>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D1A7FAF-61BB-43A2-8A6A-D6CA772301F4}"/>
              </a:ext>
            </a:extLst>
          </p:cNvPr>
          <p:cNvSpPr/>
          <p:nvPr/>
        </p:nvSpPr>
        <p:spPr>
          <a:xfrm>
            <a:off x="9814623" y="2040833"/>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spTree>
    <p:extLst>
      <p:ext uri="{BB962C8B-B14F-4D97-AF65-F5344CB8AC3E}">
        <p14:creationId xmlns:p14="http://schemas.microsoft.com/office/powerpoint/2010/main" val="160605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7" presetClass="entr" presetSubtype="4"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p:cTn id="44" dur="500" fill="hold"/>
                                        <p:tgtEl>
                                          <p:spTgt spid="31"/>
                                        </p:tgtEl>
                                        <p:attrNameLst>
                                          <p:attrName>ppt_x</p:attrName>
                                        </p:attrNameLst>
                                      </p:cBhvr>
                                      <p:tavLst>
                                        <p:tav tm="0">
                                          <p:val>
                                            <p:strVal val="#ppt_x"/>
                                          </p:val>
                                        </p:tav>
                                        <p:tav tm="100000">
                                          <p:val>
                                            <p:strVal val="#ppt_x"/>
                                          </p:val>
                                        </p:tav>
                                      </p:tavLst>
                                    </p:anim>
                                    <p:anim calcmode="lin" valueType="num">
                                      <p:cBhvr>
                                        <p:cTn id="45" dur="500" fill="hold"/>
                                        <p:tgtEl>
                                          <p:spTgt spid="31"/>
                                        </p:tgtEl>
                                        <p:attrNameLst>
                                          <p:attrName>ppt_y</p:attrName>
                                        </p:attrNameLst>
                                      </p:cBhvr>
                                      <p:tavLst>
                                        <p:tav tm="0">
                                          <p:val>
                                            <p:strVal val="#ppt_y+#ppt_h/2"/>
                                          </p:val>
                                        </p:tav>
                                        <p:tav tm="100000">
                                          <p:val>
                                            <p:strVal val="#ppt_y"/>
                                          </p:val>
                                        </p:tav>
                                      </p:tavLst>
                                    </p:anim>
                                    <p:anim calcmode="lin" valueType="num">
                                      <p:cBhvr>
                                        <p:cTn id="46" dur="500" fill="hold"/>
                                        <p:tgtEl>
                                          <p:spTgt spid="31"/>
                                        </p:tgtEl>
                                        <p:attrNameLst>
                                          <p:attrName>ppt_w</p:attrName>
                                        </p:attrNameLst>
                                      </p:cBhvr>
                                      <p:tavLst>
                                        <p:tav tm="0">
                                          <p:val>
                                            <p:strVal val="#ppt_w"/>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14" grpId="0" animBg="1"/>
      <p:bldP spid="21" grpId="0"/>
      <p:bldP spid="25" grpId="0"/>
      <p:bldP spid="26"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AE4E439-9990-4EB5-BA7C-DB1E71AEDCD9}"/>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983234"/>
          </a:xfrm>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57943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4C2AF106-638F-4EEC-99B4-EE796C96E11B}"/>
              </a:ext>
            </a:extLst>
          </p:cNvPr>
          <p:cNvSpPr>
            <a:spLocks noGrp="1"/>
          </p:cNvSpPr>
          <p:nvPr>
            <p:ph type="pic" sz="quarter" idx="13"/>
          </p:nvPr>
        </p:nvSpPr>
        <p:spPr/>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579438"/>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C3F13AE1-6DF6-44C8-8E77-DE9482E06DC8}"/>
              </a:ext>
            </a:extLst>
          </p:cNvPr>
          <p:cNvSpPr>
            <a:spLocks noGrp="1"/>
          </p:cNvSpPr>
          <p:nvPr>
            <p:ph type="pic" sz="quarter" idx="15"/>
          </p:nvPr>
        </p:nvSpPr>
        <p:spPr/>
      </p:sp>
    </p:spTree>
    <p:extLst>
      <p:ext uri="{BB962C8B-B14F-4D97-AF65-F5344CB8AC3E}">
        <p14:creationId xmlns:p14="http://schemas.microsoft.com/office/powerpoint/2010/main" val="4269075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553998"/>
          </a:xfrm>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6B56B57A-5CF7-448F-BC81-137D7A82A0EC}"/>
              </a:ext>
            </a:extLst>
          </p:cNvPr>
          <p:cNvSpPr>
            <a:spLocks noGrp="1"/>
          </p:cNvSpPr>
          <p:nvPr>
            <p:ph type="pic" sz="quarter" idx="13"/>
          </p:nvPr>
        </p:nvSpPr>
        <p:spPr/>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A078E6D4-B91A-431C-8C2F-A6FD9891FF29}"/>
              </a:ext>
            </a:extLst>
          </p:cNvPr>
          <p:cNvSpPr>
            <a:spLocks noGrp="1"/>
          </p:cNvSpPr>
          <p:nvPr>
            <p:ph type="pic" sz="quarter" idx="14"/>
          </p:nvPr>
        </p:nvSpPr>
        <p:spPr/>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C3281AC1-12FA-4321-9290-F3FD9C085409}"/>
              </a:ext>
            </a:extLst>
          </p:cNvPr>
          <p:cNvSpPr>
            <a:spLocks noGrp="1"/>
          </p:cNvSpPr>
          <p:nvPr>
            <p:ph type="pic" sz="quarter" idx="15"/>
          </p:nvPr>
        </p:nvSpPr>
        <p:spPr/>
      </p:sp>
    </p:spTree>
    <p:extLst>
      <p:ext uri="{BB962C8B-B14F-4D97-AF65-F5344CB8AC3E}">
        <p14:creationId xmlns:p14="http://schemas.microsoft.com/office/powerpoint/2010/main" val="1237815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588263" y="457200"/>
            <a:ext cx="11018520" cy="983234"/>
          </a:xfrm>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a:xfrm>
            <a:off x="582613" y="4753938"/>
            <a:ext cx="2532888" cy="553998"/>
          </a:xfrm>
        </p:spPr>
        <p:txBody>
          <a:bodyPr/>
          <a:lstStyle/>
          <a:p>
            <a:r>
              <a:rPr lang="en-US" dirty="0"/>
              <a:t>Click </a:t>
            </a:r>
            <a:r>
              <a:rPr lang="en-US" dirty="0">
                <a:solidFill>
                  <a:schemeClr val="accent1"/>
                </a:solidFill>
              </a:rPr>
              <a:t>Home &gt; Layout </a:t>
            </a:r>
            <a:r>
              <a:rPr lang="en-US" dirty="0"/>
              <a:t>to find more photo layouts</a:t>
            </a:r>
          </a:p>
        </p:txBody>
      </p:sp>
      <p:sp>
        <p:nvSpPr>
          <p:cNvPr id="20" name="Picture Placeholder 19" descr="This photo is a 'placeholder' only. Drag or drop your photo here, or click and tap the center to insert a photo.">
            <a:extLst>
              <a:ext uri="{FF2B5EF4-FFF2-40B4-BE49-F238E27FC236}">
                <a16:creationId xmlns:a16="http://schemas.microsoft.com/office/drawing/2014/main" id="{2049E1DB-541D-4841-99DF-7BDAAC55D0D9}"/>
              </a:ext>
            </a:extLst>
          </p:cNvPr>
          <p:cNvSpPr>
            <a:spLocks noGrp="1"/>
          </p:cNvSpPr>
          <p:nvPr>
            <p:ph type="pic" sz="quarter" idx="13"/>
          </p:nvPr>
        </p:nvSpPr>
        <p:spPr/>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a:xfrm>
            <a:off x="3413908" y="4753938"/>
            <a:ext cx="2532888" cy="1515100"/>
          </a:xfrm>
        </p:spPr>
        <p:txBody>
          <a:bodyPr/>
          <a:lstStyle/>
          <a:p>
            <a:r>
              <a:rPr lang="en-US" dirty="0"/>
              <a:t>Text placeholder</a:t>
            </a:r>
          </a:p>
        </p:txBody>
      </p:sp>
      <p:sp>
        <p:nvSpPr>
          <p:cNvPr id="21" name="Picture Placeholder 20" descr="This photo is a 'placeholder' only. Drag or drop your photo here, or click and tap the center to insert a photo.">
            <a:extLst>
              <a:ext uri="{FF2B5EF4-FFF2-40B4-BE49-F238E27FC236}">
                <a16:creationId xmlns:a16="http://schemas.microsoft.com/office/drawing/2014/main" id="{A681818B-F8D9-444E-8707-6ADDD37B2150}"/>
              </a:ext>
            </a:extLst>
          </p:cNvPr>
          <p:cNvSpPr>
            <a:spLocks noGrp="1"/>
          </p:cNvSpPr>
          <p:nvPr>
            <p:ph type="pic" sz="quarter" idx="14"/>
          </p:nvPr>
        </p:nvSpPr>
        <p:spPr/>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a:xfrm>
            <a:off x="6245204" y="4753938"/>
            <a:ext cx="2532888" cy="1515100"/>
          </a:xfrm>
        </p:spPr>
        <p:txBody>
          <a:bodyPr/>
          <a:lstStyle/>
          <a:p>
            <a:r>
              <a:rPr lang="en-US" dirty="0"/>
              <a:t>Text placeholder</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7A7C9DE3-B502-4843-BD13-228FA6856866}"/>
              </a:ext>
            </a:extLst>
          </p:cNvPr>
          <p:cNvSpPr>
            <a:spLocks noGrp="1"/>
          </p:cNvSpPr>
          <p:nvPr>
            <p:ph type="pic" sz="quarter" idx="15"/>
          </p:nvPr>
        </p:nvSpPr>
        <p:spPr/>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a:xfrm>
            <a:off x="9076500" y="4753938"/>
            <a:ext cx="2532888" cy="1515100"/>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40D53ACD-897B-4430-8293-4221A7C38F32}"/>
              </a:ext>
            </a:extLst>
          </p:cNvPr>
          <p:cNvSpPr>
            <a:spLocks noGrp="1"/>
          </p:cNvSpPr>
          <p:nvPr>
            <p:ph type="pic" sz="quarter" idx="19"/>
          </p:nvPr>
        </p:nvSpPr>
        <p:spPr/>
      </p:sp>
    </p:spTree>
    <p:extLst>
      <p:ext uri="{BB962C8B-B14F-4D97-AF65-F5344CB8AC3E}">
        <p14:creationId xmlns:p14="http://schemas.microsoft.com/office/powerpoint/2010/main" val="2334745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D5FF0698-F9CD-4A60-9846-E22BA5E9430C}"/>
              </a:ext>
            </a:extLst>
          </p:cNvPr>
          <p:cNvSpPr>
            <a:spLocks noGrp="1"/>
          </p:cNvSpPr>
          <p:nvPr>
            <p:ph type="pic" sz="quarter" idx="13"/>
          </p:nvPr>
        </p:nvSpPr>
        <p:spPr/>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a:xfrm>
            <a:off x="584200" y="4800600"/>
            <a:ext cx="2313432" cy="830997"/>
          </a:xfrm>
        </p:spPr>
        <p:txBody>
          <a:bodyPr/>
          <a:lstStyle/>
          <a:p>
            <a:r>
              <a:rPr lang="en-US" dirty="0"/>
              <a:t>Click </a:t>
            </a:r>
            <a:r>
              <a:rPr lang="en-US" dirty="0">
                <a:solidFill>
                  <a:schemeClr val="accent1"/>
                </a:solidFill>
              </a:rPr>
              <a:t>Home &gt; Layout </a:t>
            </a:r>
            <a:r>
              <a:rPr lang="en-US" dirty="0"/>
              <a:t>to find more </a:t>
            </a:r>
            <a:r>
              <a:rPr lang="en-US" dirty="0">
                <a:solidFill>
                  <a:schemeClr val="accent1"/>
                </a:solidFill>
              </a:rPr>
              <a:t>round photo</a:t>
            </a:r>
            <a:r>
              <a:rPr lang="en-US" dirty="0"/>
              <a:t> layouts</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E03FF63D-ACA4-4E2A-B5DA-CB84F40A6E39}"/>
              </a:ext>
            </a:extLst>
          </p:cNvPr>
          <p:cNvSpPr>
            <a:spLocks noGrp="1"/>
          </p:cNvSpPr>
          <p:nvPr>
            <p:ph type="pic" sz="quarter" idx="19"/>
          </p:nvPr>
        </p:nvSpPr>
        <p:spPr/>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5BA443CB-B71D-470E-916B-D1DAE9A14248}"/>
              </a:ext>
            </a:extLst>
          </p:cNvPr>
          <p:cNvSpPr>
            <a:spLocks noGrp="1"/>
          </p:cNvSpPr>
          <p:nvPr>
            <p:ph type="pic" sz="quarter" idx="20"/>
          </p:nvPr>
        </p:nvSpPr>
        <p:spPr/>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8F32AE3A-79A4-4274-B62B-34832D675A54}"/>
              </a:ext>
            </a:extLst>
          </p:cNvPr>
          <p:cNvSpPr>
            <a:spLocks noGrp="1"/>
          </p:cNvSpPr>
          <p:nvPr>
            <p:ph type="pic" sz="quarter" idx="21"/>
          </p:nvPr>
        </p:nvSpPr>
        <p:spPr/>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23715441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866572"/>
            <a:ext cx="11018520" cy="553998"/>
          </a:xfrm>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585216" y="5334000"/>
            <a:ext cx="4892040" cy="553998"/>
          </a:xfrm>
        </p:spPr>
        <p:txBody>
          <a:bodyPr/>
          <a:lstStyle/>
          <a:p>
            <a:r>
              <a:rPr lang="en-US" sz="1800" dirty="0"/>
              <a:t>Click </a:t>
            </a:r>
            <a:r>
              <a:rPr lang="en-US" sz="1800" dirty="0">
                <a:solidFill>
                  <a:schemeClr val="accent1"/>
                </a:solidFill>
              </a:rPr>
              <a:t>Home &gt; Layout </a:t>
            </a:r>
            <a:r>
              <a:rPr lang="en-US" sz="1800" dirty="0"/>
              <a:t>to find </a:t>
            </a:r>
            <a:r>
              <a:rPr lang="en-US" sz="1800" dirty="0">
                <a:solidFill>
                  <a:schemeClr val="accent1"/>
                </a:solidFill>
              </a:rPr>
              <a:t>filmstrip</a:t>
            </a:r>
            <a:r>
              <a:rPr lang="en-US" sz="1800" dirty="0"/>
              <a:t> layouts for three, four and five photos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C693281-574D-4B9C-982B-DB2BBCDB7805}"/>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6714744" y="5334000"/>
            <a:ext cx="4892040" cy="935038"/>
          </a:xfrm>
        </p:spPr>
        <p:txBody>
          <a:bodyPr/>
          <a:lstStyle/>
          <a:p>
            <a:r>
              <a:rPr lang="en-US" sz="1800" dirty="0"/>
              <a:t>Text placeholder</a:t>
            </a:r>
            <a:endParaRPr lang="en-US" dirty="0"/>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A9EEE1C-D073-487A-9B30-D7A19CF9D581}"/>
              </a:ext>
            </a:extLst>
          </p:cNvPr>
          <p:cNvSpPr>
            <a:spLocks noGrp="1"/>
          </p:cNvSpPr>
          <p:nvPr>
            <p:ph type="pic" sz="quarter" idx="14"/>
          </p:nvPr>
        </p:nvSpPr>
        <p:spPr/>
      </p:sp>
    </p:spTree>
    <p:extLst>
      <p:ext uri="{BB962C8B-B14F-4D97-AF65-F5344CB8AC3E}">
        <p14:creationId xmlns:p14="http://schemas.microsoft.com/office/powerpoint/2010/main" val="42211649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a:xfrm>
            <a:off x="588263" y="585788"/>
            <a:ext cx="11018520" cy="1115568"/>
          </a:xfrm>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a:xfrm>
            <a:off x="292608" y="4800600"/>
            <a:ext cx="1801368" cy="1384995"/>
          </a:xfrm>
        </p:spPr>
        <p:txBody>
          <a:bodyPr/>
          <a:lstStyle/>
          <a:p>
            <a:r>
              <a:rPr lang="en-US" dirty="0"/>
              <a:t>Click </a:t>
            </a:r>
            <a:r>
              <a:rPr lang="en-US" dirty="0">
                <a:solidFill>
                  <a:schemeClr val="accent1"/>
                </a:solidFill>
              </a:rPr>
              <a:t>Home &gt; Layout </a:t>
            </a:r>
            <a:r>
              <a:rPr lang="en-US" dirty="0"/>
              <a:t>to find </a:t>
            </a:r>
            <a:r>
              <a:rPr lang="en-US" dirty="0">
                <a:solidFill>
                  <a:schemeClr val="accent1"/>
                </a:solidFill>
              </a:rPr>
              <a:t>filmstrip</a:t>
            </a:r>
            <a:r>
              <a:rPr lang="en-US" dirty="0"/>
              <a:t> layouts for two, three and four photos</a:t>
            </a:r>
          </a:p>
        </p:txBody>
      </p:sp>
      <p:sp>
        <p:nvSpPr>
          <p:cNvPr id="22" name="Picture Placeholder 21" descr="This photo is a 'placeholder' only. Drag or drop your photo here, or click and tap the center to insert a photo.">
            <a:extLst>
              <a:ext uri="{FF2B5EF4-FFF2-40B4-BE49-F238E27FC236}">
                <a16:creationId xmlns:a16="http://schemas.microsoft.com/office/drawing/2014/main" id="{81F08ECB-8CE3-4E7A-95BF-739C134D630C}"/>
              </a:ext>
            </a:extLst>
          </p:cNvPr>
          <p:cNvSpPr>
            <a:spLocks noGrp="1"/>
          </p:cNvSpPr>
          <p:nvPr>
            <p:ph type="pic" sz="quarter" idx="13"/>
          </p:nvPr>
        </p:nvSpPr>
        <p:spPr/>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a:xfrm>
            <a:off x="2743962" y="4799409"/>
            <a:ext cx="1801368" cy="1472803"/>
          </a:xfrm>
        </p:spPr>
        <p:txBody>
          <a:bodyPr/>
          <a:lstStyle/>
          <a:p>
            <a:r>
              <a:rPr lang="en-US" dirty="0"/>
              <a:t>Text placeholder</a:t>
            </a:r>
          </a:p>
        </p:txBody>
      </p:sp>
      <p:sp>
        <p:nvSpPr>
          <p:cNvPr id="23" name="Picture Placeholder 22" descr="This photo is a 'placeholder' only. Drag or drop your photo here, or click and tap the center to insert a photo.">
            <a:extLst>
              <a:ext uri="{FF2B5EF4-FFF2-40B4-BE49-F238E27FC236}">
                <a16:creationId xmlns:a16="http://schemas.microsoft.com/office/drawing/2014/main" id="{C58B8A61-1D6B-4A9B-94B0-2632CA150848}"/>
              </a:ext>
            </a:extLst>
          </p:cNvPr>
          <p:cNvSpPr>
            <a:spLocks noGrp="1"/>
          </p:cNvSpPr>
          <p:nvPr>
            <p:ph type="pic" sz="quarter" idx="14"/>
          </p:nvPr>
        </p:nvSpPr>
        <p:spPr/>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a:xfrm>
            <a:off x="5195316" y="4799410"/>
            <a:ext cx="1801368" cy="1469628"/>
          </a:xfrm>
        </p:spPr>
        <p:txBody>
          <a:bodyPr/>
          <a:lstStyle/>
          <a:p>
            <a:r>
              <a:rPr lang="en-US" dirty="0"/>
              <a:t>Text placeholder</a:t>
            </a:r>
          </a:p>
        </p:txBody>
      </p:sp>
      <p:sp>
        <p:nvSpPr>
          <p:cNvPr id="24" name="Picture Placeholder 23" descr="This photo is a 'placeholder' only. Drag or drop your photo here, or click and tap the center to insert a photo.">
            <a:extLst>
              <a:ext uri="{FF2B5EF4-FFF2-40B4-BE49-F238E27FC236}">
                <a16:creationId xmlns:a16="http://schemas.microsoft.com/office/drawing/2014/main" id="{2A270A54-C25B-487F-ACF4-DC957B5F0568}"/>
              </a:ext>
            </a:extLst>
          </p:cNvPr>
          <p:cNvSpPr>
            <a:spLocks noGrp="1"/>
          </p:cNvSpPr>
          <p:nvPr>
            <p:ph type="pic" sz="quarter" idx="15"/>
          </p:nvPr>
        </p:nvSpPr>
        <p:spPr/>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a:xfrm>
            <a:off x="7646670" y="4799409"/>
            <a:ext cx="1801368" cy="1469629"/>
          </a:xfrm>
        </p:spPr>
        <p:txBody>
          <a:bodyPr/>
          <a:lstStyle/>
          <a:p>
            <a:r>
              <a:rPr lang="en-US" dirty="0"/>
              <a:t>Text placeholder</a:t>
            </a:r>
          </a:p>
          <a:p>
            <a:endParaRPr lang="en-US" dirty="0"/>
          </a:p>
        </p:txBody>
      </p:sp>
      <p:sp>
        <p:nvSpPr>
          <p:cNvPr id="25" name="Picture Placeholder 24" descr="This photo is a 'placeholder' only. Drag or drop your photo here, or click and tap the center to insert a photo.">
            <a:extLst>
              <a:ext uri="{FF2B5EF4-FFF2-40B4-BE49-F238E27FC236}">
                <a16:creationId xmlns:a16="http://schemas.microsoft.com/office/drawing/2014/main" id="{F8B1E8B1-5764-4F8C-AD0A-B1C3908805A0}"/>
              </a:ext>
            </a:extLst>
          </p:cNvPr>
          <p:cNvSpPr>
            <a:spLocks noGrp="1"/>
          </p:cNvSpPr>
          <p:nvPr>
            <p:ph type="pic" sz="quarter" idx="19"/>
          </p:nvPr>
        </p:nvSpPr>
        <p:spPr/>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a:xfrm>
            <a:off x="10098024" y="4799409"/>
            <a:ext cx="1801368" cy="1469629"/>
          </a:xfrm>
        </p:spPr>
        <p:txBody>
          <a:bodyPr/>
          <a:lstStyle/>
          <a:p>
            <a:r>
              <a:rPr lang="en-US" dirty="0"/>
              <a:t>Text placeholder</a:t>
            </a:r>
          </a:p>
          <a:p>
            <a:endParaRPr lang="en-US" dirty="0"/>
          </a:p>
        </p:txBody>
      </p:sp>
      <p:sp>
        <p:nvSpPr>
          <p:cNvPr id="26" name="Picture Placeholder 25" descr="This photo is a 'placeholder' only. Drag or drop your photo here, or click and tap the center to insert a photo.">
            <a:extLst>
              <a:ext uri="{FF2B5EF4-FFF2-40B4-BE49-F238E27FC236}">
                <a16:creationId xmlns:a16="http://schemas.microsoft.com/office/drawing/2014/main" id="{AD0A7DE0-B50F-4D09-BB20-A451DE28F5B7}"/>
              </a:ext>
            </a:extLst>
          </p:cNvPr>
          <p:cNvSpPr>
            <a:spLocks noGrp="1"/>
          </p:cNvSpPr>
          <p:nvPr>
            <p:ph type="pic" sz="quarter" idx="21"/>
          </p:nvPr>
        </p:nvSpPr>
        <p:spPr/>
      </p:sp>
    </p:spTree>
    <p:extLst>
      <p:ext uri="{BB962C8B-B14F-4D97-AF65-F5344CB8AC3E}">
        <p14:creationId xmlns:p14="http://schemas.microsoft.com/office/powerpoint/2010/main" val="17936158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436128"/>
            <a:ext cx="11018520" cy="553998"/>
          </a:xfrm>
        </p:spPr>
        <p:txBody>
          <a:bodyPr/>
          <a:lstStyle/>
          <a:p>
            <a:r>
              <a:rPr lang="en-US" dirty="0"/>
              <a:t>Top photo with Title</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E53C251-F0C1-4DAA-BF3B-F3E1C6002804}"/>
              </a:ext>
            </a:extLst>
          </p:cNvPr>
          <p:cNvSpPr>
            <a:spLocks noGrp="1"/>
          </p:cNvSpPr>
          <p:nvPr>
            <p:ph type="pic" sz="quarter" idx="11"/>
          </p:nvPr>
        </p:nvSpPr>
        <p:spPr/>
      </p:sp>
    </p:spTree>
    <p:extLst>
      <p:ext uri="{BB962C8B-B14F-4D97-AF65-F5344CB8AC3E}">
        <p14:creationId xmlns:p14="http://schemas.microsoft.com/office/powerpoint/2010/main" val="17873531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5E48C686-12B4-474B-AEEF-6C529A165959}"/>
              </a:ext>
            </a:extLst>
          </p:cNvPr>
          <p:cNvSpPr>
            <a:spLocks noGrp="1"/>
          </p:cNvSpPr>
          <p:nvPr>
            <p:ph type="pic" sz="quarter" idx="10"/>
          </p:nvPr>
        </p:nvSpPr>
        <p:spPr/>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122963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458529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algn="l"/>
              <a:r>
                <a:rPr lang="en-US" sz="1800" dirty="0"/>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algn="ctr"/>
            <a:r>
              <a:rPr lang="en-US" sz="3200" dirty="0"/>
              <a:t>Service Resiliency &amp; Scalability</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algn="l"/>
            <a:r>
              <a:rPr lang="en-US" sz="2800" dirty="0"/>
              <a:t>Node</a:t>
            </a:r>
            <a:endParaRPr lang="en-US" sz="2000" dirty="0"/>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algn="l"/>
            <a:r>
              <a:rPr lang="en-US" sz="2800" dirty="0"/>
              <a:t>Node</a:t>
            </a:r>
            <a:endParaRPr lang="en-US" sz="2000" dirty="0"/>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algn="l"/>
              <a:r>
                <a:rPr lang="en-US" sz="1800" dirty="0"/>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algn="ctr"/>
            <a:r>
              <a:rPr lang="en-US" sz="2000" dirty="0" err="1"/>
              <a:t>MyService</a:t>
            </a:r>
            <a:endParaRPr lang="en-US" sz="2000" dirty="0"/>
          </a:p>
          <a:p>
            <a:pPr algn="ctr"/>
            <a:r>
              <a:rPr lang="en-US" sz="2000" dirty="0"/>
              <a:t>10.244.6.1:80</a:t>
            </a:r>
          </a:p>
        </p:txBody>
      </p:sp>
      <p:cxnSp>
        <p:nvCxnSpPr>
          <p:cNvPr id="4" name="Straight Arrow Connector 3">
            <a:extLst>
              <a:ext uri="{FF2B5EF4-FFF2-40B4-BE49-F238E27FC236}">
                <a16:creationId xmlns:a16="http://schemas.microsoft.com/office/drawing/2014/main" id="{29C1AAF6-318D-437A-84F1-4848AA84934F}"/>
              </a:ext>
            </a:extLst>
          </p:cNvPr>
          <p:cNvCxnSpPr>
            <a:cxnSpLocks/>
            <a:stCxn id="28" idx="0"/>
          </p:cNvCxnSpPr>
          <p:nvPr/>
        </p:nvCxnSpPr>
        <p:spPr>
          <a:xfrm flipH="1" flipV="1">
            <a:off x="6505732" y="1473765"/>
            <a:ext cx="3542128" cy="2108660"/>
          </a:xfrm>
          <a:prstGeom prst="straightConnector1">
            <a:avLst/>
          </a:prstGeom>
          <a:ln w="38100">
            <a:solidFill>
              <a:srgbClr val="FF9349"/>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AD5F5C-6B4F-40AA-B67A-EA00EB35C63D}"/>
              </a:ext>
            </a:extLst>
          </p:cNvPr>
          <p:cNvCxnSpPr>
            <a:cxnSpLocks/>
          </p:cNvCxnSpPr>
          <p:nvPr/>
        </p:nvCxnSpPr>
        <p:spPr>
          <a:xfrm>
            <a:off x="5970696" y="1755379"/>
            <a:ext cx="2514976" cy="182458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1D32831-A180-44FC-91EF-50A11DAC2B78}"/>
              </a:ext>
            </a:extLst>
          </p:cNvPr>
          <p:cNvCxnSpPr>
            <a:cxnSpLocks/>
            <a:endCxn id="5" idx="0"/>
          </p:cNvCxnSpPr>
          <p:nvPr/>
        </p:nvCxnSpPr>
        <p:spPr>
          <a:xfrm flipH="1">
            <a:off x="1434942" y="1755379"/>
            <a:ext cx="4535754"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5393E2D-110E-469A-BCC7-859EEA7A28FA}"/>
              </a:ext>
            </a:extLst>
          </p:cNvPr>
          <p:cNvCxnSpPr>
            <a:cxnSpLocks/>
            <a:endCxn id="11" idx="0"/>
          </p:cNvCxnSpPr>
          <p:nvPr/>
        </p:nvCxnSpPr>
        <p:spPr>
          <a:xfrm flipH="1">
            <a:off x="4838556" y="1755379"/>
            <a:ext cx="1132140" cy="1813419"/>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1E46ADB-52FC-41AB-8FDC-37ABDA16B9B2}"/>
              </a:ext>
            </a:extLst>
          </p:cNvPr>
          <p:cNvCxnSpPr>
            <a:cxnSpLocks/>
            <a:endCxn id="16" idx="0"/>
          </p:cNvCxnSpPr>
          <p:nvPr/>
        </p:nvCxnSpPr>
        <p:spPr>
          <a:xfrm>
            <a:off x="5970696" y="1755379"/>
            <a:ext cx="408403" cy="1827046"/>
          </a:xfrm>
          <a:prstGeom prst="straightConnector1">
            <a:avLst/>
          </a:prstGeom>
          <a:ln w="38100">
            <a:solidFill>
              <a:srgbClr val="50E6FF"/>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35755C5-D4DE-4327-986D-F0B0F93A205A}"/>
              </a:ext>
            </a:extLst>
          </p:cNvPr>
          <p:cNvSpPr txBox="1"/>
          <p:nvPr/>
        </p:nvSpPr>
        <p:spPr>
          <a:xfrm rot="1931495">
            <a:off x="7900493" y="2300209"/>
            <a:ext cx="884858" cy="184666"/>
          </a:xfrm>
          <a:prstGeom prst="rect">
            <a:avLst/>
          </a:prstGeom>
          <a:noFill/>
        </p:spPr>
        <p:txBody>
          <a:bodyPr wrap="none" lIns="0" tIns="0" rIns="0" bIns="0" rtlCol="0">
            <a:spAutoFit/>
          </a:bodyPr>
          <a:lstStyle/>
          <a:p>
            <a:pPr algn="l"/>
            <a:r>
              <a:rPr lang="en-US" sz="1200" dirty="0"/>
              <a:t>10.244.6.1:80</a:t>
            </a:r>
            <a:endParaRPr lang="en-US" sz="2000" dirty="0"/>
          </a:p>
        </p:txBody>
      </p:sp>
    </p:spTree>
    <p:extLst>
      <p:ext uri="{BB962C8B-B14F-4D97-AF65-F5344CB8AC3E}">
        <p14:creationId xmlns:p14="http://schemas.microsoft.com/office/powerpoint/2010/main" val="3781934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6"/>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latin typeface="+mj-lt"/>
                <a:hlinkClick r:id="rId3"/>
              </a:rPr>
              <a:t>Get the Color Contrast Analyzer</a:t>
            </a:r>
            <a:endParaRPr lang="en-US" sz="1000" dirty="0">
              <a:latin typeface="+mj-lt"/>
            </a:endParaRPr>
          </a:p>
          <a:p>
            <a:pPr>
              <a:spcBef>
                <a:spcPts val="600"/>
              </a:spcBef>
            </a:pPr>
            <a:r>
              <a:rPr lang="en-US" sz="1000" dirty="0">
                <a:latin typeface="+mj-lt"/>
                <a:hlinkClick r:id="rId4"/>
              </a:rPr>
              <a:t>Get more information on accessibility </a:t>
            </a:r>
            <a:endParaRPr lang="en-US" sz="1000" dirty="0">
              <a:latin typeface="+mj-lt"/>
            </a:endParaRPr>
          </a:p>
          <a:p>
            <a:pPr>
              <a:spcBef>
                <a:spcPts val="600"/>
              </a:spcBef>
            </a:pPr>
            <a:r>
              <a:rPr lang="en-US" sz="1000" dirty="0">
                <a:latin typeface="+mj-lt"/>
                <a:hlinkClick r:id="rId5"/>
              </a:rPr>
              <a:t>Get the Microsoft color guidelines PDF</a:t>
            </a:r>
            <a:endParaRPr lang="en-US" sz="1050"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9101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dirty="0"/>
              <a:t>main.js</a:t>
            </a:r>
          </a:p>
        </p:txBody>
      </p:sp>
      <p:sp>
        <p:nvSpPr>
          <p:cNvPr id="5" name="Text Placeholder 4"/>
          <p:cNvSpPr>
            <a:spLocks noGrp="1"/>
          </p:cNvSpPr>
          <p:nvPr>
            <p:ph type="body" sz="quarter" idx="10"/>
          </p:nvPr>
        </p:nvSpPr>
        <p:spPr>
          <a:xfrm>
            <a:off x="588963" y="2098675"/>
            <a:ext cx="11017250" cy="2141484"/>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10331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34BA00D-C990-4CD1-AFFC-CA0A69530928}"/>
              </a:ext>
            </a:extLst>
          </p:cNvPr>
          <p:cNvSpPr/>
          <p:nvPr/>
        </p:nvSpPr>
        <p:spPr bwMode="auto">
          <a:xfrm>
            <a:off x="4289624" y="3429001"/>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26B3BFA-1C71-43D1-874A-F48DE8A3FD9D}"/>
              </a:ext>
            </a:extLst>
          </p:cNvPr>
          <p:cNvSpPr/>
          <p:nvPr/>
        </p:nvSpPr>
        <p:spPr bwMode="auto">
          <a:xfrm>
            <a:off x="817249" y="3429002"/>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E950716E-B9FD-42C0-A4CD-8E446DF155D4}"/>
              </a:ext>
            </a:extLst>
          </p:cNvPr>
          <p:cNvGrpSpPr/>
          <p:nvPr/>
        </p:nvGrpSpPr>
        <p:grpSpPr>
          <a:xfrm>
            <a:off x="1026539" y="3568798"/>
            <a:ext cx="816806" cy="1093805"/>
            <a:chOff x="1688554" y="4866542"/>
            <a:chExt cx="816806" cy="1093805"/>
          </a:xfrm>
        </p:grpSpPr>
        <p:pic>
          <p:nvPicPr>
            <p:cNvPr id="5" name="Graphic 4">
              <a:extLst>
                <a:ext uri="{FF2B5EF4-FFF2-40B4-BE49-F238E27FC236}">
                  <a16:creationId xmlns:a16="http://schemas.microsoft.com/office/drawing/2014/main" id="{BD9999B4-C93B-40D0-9130-DB31030BAE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6" name="TextBox 5">
              <a:extLst>
                <a:ext uri="{FF2B5EF4-FFF2-40B4-BE49-F238E27FC236}">
                  <a16:creationId xmlns:a16="http://schemas.microsoft.com/office/drawing/2014/main" id="{306EADEC-7581-4321-AF94-1927E7FE15BB}"/>
                </a:ext>
              </a:extLst>
            </p:cNvPr>
            <p:cNvSpPr txBox="1"/>
            <p:nvPr/>
          </p:nvSpPr>
          <p:spPr>
            <a:xfrm>
              <a:off x="1863720" y="5683348"/>
              <a:ext cx="46647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7" name="TextBox 6">
            <a:extLst>
              <a:ext uri="{FF2B5EF4-FFF2-40B4-BE49-F238E27FC236}">
                <a16:creationId xmlns:a16="http://schemas.microsoft.com/office/drawing/2014/main" id="{156FB02D-73C9-47B1-9CB0-BC80E5A45936}"/>
              </a:ext>
            </a:extLst>
          </p:cNvPr>
          <p:cNvSpPr txBox="1"/>
          <p:nvPr/>
        </p:nvSpPr>
        <p:spPr>
          <a:xfrm>
            <a:off x="844062" y="126536"/>
            <a:ext cx="998806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a:ea typeface="+mn-ea"/>
                <a:cs typeface="+mn-cs"/>
              </a:rPr>
              <a:t>Service</a:t>
            </a:r>
          </a:p>
        </p:txBody>
      </p:sp>
      <p:grpSp>
        <p:nvGrpSpPr>
          <p:cNvPr id="10" name="Group 9">
            <a:extLst>
              <a:ext uri="{FF2B5EF4-FFF2-40B4-BE49-F238E27FC236}">
                <a16:creationId xmlns:a16="http://schemas.microsoft.com/office/drawing/2014/main" id="{F803E183-DB4E-4F88-81E0-DB40CE83477F}"/>
              </a:ext>
            </a:extLst>
          </p:cNvPr>
          <p:cNvGrpSpPr/>
          <p:nvPr/>
        </p:nvGrpSpPr>
        <p:grpSpPr>
          <a:xfrm>
            <a:off x="4430153" y="3568798"/>
            <a:ext cx="816806" cy="1093805"/>
            <a:chOff x="1688554" y="4866542"/>
            <a:chExt cx="816806" cy="1093805"/>
          </a:xfrm>
        </p:grpSpPr>
        <p:pic>
          <p:nvPicPr>
            <p:cNvPr id="11" name="Graphic 10">
              <a:extLst>
                <a:ext uri="{FF2B5EF4-FFF2-40B4-BE49-F238E27FC236}">
                  <a16:creationId xmlns:a16="http://schemas.microsoft.com/office/drawing/2014/main" id="{E852257B-81AD-4AF4-8AC5-D6381FB58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2" name="TextBox 11">
              <a:extLst>
                <a:ext uri="{FF2B5EF4-FFF2-40B4-BE49-F238E27FC236}">
                  <a16:creationId xmlns:a16="http://schemas.microsoft.com/office/drawing/2014/main" id="{4E0ED014-7A65-4FBC-AAD7-030A4C783B0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14" name="Rectangle 13">
            <a:extLst>
              <a:ext uri="{FF2B5EF4-FFF2-40B4-BE49-F238E27FC236}">
                <a16:creationId xmlns:a16="http://schemas.microsoft.com/office/drawing/2014/main" id="{8D96D16E-8A03-4665-A1B7-61A2F5564B95}"/>
              </a:ext>
            </a:extLst>
          </p:cNvPr>
          <p:cNvSpPr/>
          <p:nvPr/>
        </p:nvSpPr>
        <p:spPr bwMode="auto">
          <a:xfrm>
            <a:off x="7876886" y="3429000"/>
            <a:ext cx="2616590" cy="2358398"/>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FC179548-20C1-4566-85B6-C5866B84DFBA}"/>
              </a:ext>
            </a:extLst>
          </p:cNvPr>
          <p:cNvGrpSpPr/>
          <p:nvPr/>
        </p:nvGrpSpPr>
        <p:grpSpPr>
          <a:xfrm>
            <a:off x="5970696" y="3582425"/>
            <a:ext cx="816806" cy="1093805"/>
            <a:chOff x="1688554" y="4866542"/>
            <a:chExt cx="816806" cy="1093805"/>
          </a:xfrm>
        </p:grpSpPr>
        <p:pic>
          <p:nvPicPr>
            <p:cNvPr id="16" name="Graphic 15">
              <a:extLst>
                <a:ext uri="{FF2B5EF4-FFF2-40B4-BE49-F238E27FC236}">
                  <a16:creationId xmlns:a16="http://schemas.microsoft.com/office/drawing/2014/main" id="{701270BB-65C1-4D04-8B2C-649A2EF40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7" name="TextBox 16">
              <a:extLst>
                <a:ext uri="{FF2B5EF4-FFF2-40B4-BE49-F238E27FC236}">
                  <a16:creationId xmlns:a16="http://schemas.microsoft.com/office/drawing/2014/main" id="{FFE9C2DB-F73B-464B-8C5B-2DFD5B959432}"/>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grpSp>
        <p:nvGrpSpPr>
          <p:cNvPr id="18" name="Group 17">
            <a:extLst>
              <a:ext uri="{FF2B5EF4-FFF2-40B4-BE49-F238E27FC236}">
                <a16:creationId xmlns:a16="http://schemas.microsoft.com/office/drawing/2014/main" id="{0E084D27-2D97-463F-B0F9-2B2A9DD37082}"/>
              </a:ext>
            </a:extLst>
          </p:cNvPr>
          <p:cNvGrpSpPr/>
          <p:nvPr/>
        </p:nvGrpSpPr>
        <p:grpSpPr>
          <a:xfrm>
            <a:off x="8038312" y="3568798"/>
            <a:ext cx="816806" cy="1093805"/>
            <a:chOff x="1688554" y="4866542"/>
            <a:chExt cx="816806" cy="1093805"/>
          </a:xfrm>
        </p:grpSpPr>
        <p:pic>
          <p:nvPicPr>
            <p:cNvPr id="19" name="Graphic 18">
              <a:extLst>
                <a:ext uri="{FF2B5EF4-FFF2-40B4-BE49-F238E27FC236}">
                  <a16:creationId xmlns:a16="http://schemas.microsoft.com/office/drawing/2014/main" id="{FA1D4D77-1B40-4FBA-9B84-234F4D662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20" name="TextBox 19">
              <a:extLst>
                <a:ext uri="{FF2B5EF4-FFF2-40B4-BE49-F238E27FC236}">
                  <a16:creationId xmlns:a16="http://schemas.microsoft.com/office/drawing/2014/main" id="{D9DE8705-7975-4856-A69B-25F6B36D349D}"/>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sp>
        <p:nvSpPr>
          <p:cNvPr id="21" name="TextBox 20">
            <a:extLst>
              <a:ext uri="{FF2B5EF4-FFF2-40B4-BE49-F238E27FC236}">
                <a16:creationId xmlns:a16="http://schemas.microsoft.com/office/drawing/2014/main" id="{2A061145-D9C0-4134-83A8-BBD80E7F7D10}"/>
              </a:ext>
            </a:extLst>
          </p:cNvPr>
          <p:cNvSpPr txBox="1"/>
          <p:nvPr/>
        </p:nvSpPr>
        <p:spPr>
          <a:xfrm>
            <a:off x="844062" y="585571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64B4D0D-6FB2-4CEC-9F6F-B494D51FC7D0}"/>
              </a:ext>
            </a:extLst>
          </p:cNvPr>
          <p:cNvSpPr txBox="1"/>
          <p:nvPr/>
        </p:nvSpPr>
        <p:spPr>
          <a:xfrm>
            <a:off x="4320094" y="5842520"/>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7960E818-AA9D-4E1A-8ADE-136D1498D6CC}"/>
              </a:ext>
            </a:extLst>
          </p:cNvPr>
          <p:cNvSpPr txBox="1"/>
          <p:nvPr/>
        </p:nvSpPr>
        <p:spPr>
          <a:xfrm>
            <a:off x="7903699" y="5897913"/>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AC20D3F6-6D31-4A7E-A474-8130D3459365}"/>
              </a:ext>
            </a:extLst>
          </p:cNvPr>
          <p:cNvGrpSpPr/>
          <p:nvPr/>
        </p:nvGrpSpPr>
        <p:grpSpPr>
          <a:xfrm>
            <a:off x="9639457" y="3582425"/>
            <a:ext cx="816806" cy="1093805"/>
            <a:chOff x="1688554" y="4866542"/>
            <a:chExt cx="816806" cy="1093805"/>
          </a:xfrm>
        </p:grpSpPr>
        <p:pic>
          <p:nvPicPr>
            <p:cNvPr id="28" name="Graphic 27">
              <a:extLst>
                <a:ext uri="{FF2B5EF4-FFF2-40B4-BE49-F238E27FC236}">
                  <a16:creationId xmlns:a16="http://schemas.microsoft.com/office/drawing/2014/main" id="{EBE10F55-5379-4122-9A72-B77E209A58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554" y="4866542"/>
              <a:ext cx="816806" cy="816806"/>
            </a:xfrm>
            <a:prstGeom prst="rect">
              <a:avLst/>
            </a:prstGeom>
          </p:spPr>
        </p:pic>
        <p:sp>
          <p:nvSpPr>
            <p:cNvPr id="29" name="TextBox 28">
              <a:extLst>
                <a:ext uri="{FF2B5EF4-FFF2-40B4-BE49-F238E27FC236}">
                  <a16:creationId xmlns:a16="http://schemas.microsoft.com/office/drawing/2014/main" id="{78EBC03A-7DF9-47AF-90FB-6E32C2E47767}"/>
                </a:ext>
              </a:extLst>
            </p:cNvPr>
            <p:cNvSpPr txBox="1"/>
            <p:nvPr/>
          </p:nvSpPr>
          <p:spPr>
            <a:xfrm>
              <a:off x="1863720" y="5683348"/>
              <a:ext cx="46647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a:t>
              </a:r>
            </a:p>
          </p:txBody>
        </p:sp>
      </p:grpSp>
      <p:pic>
        <p:nvPicPr>
          <p:cNvPr id="32" name="Graphic 31">
            <a:extLst>
              <a:ext uri="{FF2B5EF4-FFF2-40B4-BE49-F238E27FC236}">
                <a16:creationId xmlns:a16="http://schemas.microsoft.com/office/drawing/2014/main" id="{3EDCEB76-EDC7-4EC6-A3C6-128442FBC2B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5842" y="877333"/>
            <a:ext cx="1044500" cy="878046"/>
          </a:xfrm>
          <a:prstGeom prst="rect">
            <a:avLst/>
          </a:prstGeom>
        </p:spPr>
      </p:pic>
      <p:sp>
        <p:nvSpPr>
          <p:cNvPr id="2" name="TextBox 1">
            <a:extLst>
              <a:ext uri="{FF2B5EF4-FFF2-40B4-BE49-F238E27FC236}">
                <a16:creationId xmlns:a16="http://schemas.microsoft.com/office/drawing/2014/main" id="{2A63E287-EF58-4142-92EC-45F1CF7F113E}"/>
              </a:ext>
            </a:extLst>
          </p:cNvPr>
          <p:cNvSpPr txBox="1"/>
          <p:nvPr/>
        </p:nvSpPr>
        <p:spPr>
          <a:xfrm>
            <a:off x="3785415" y="1165988"/>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 name="TextBox 2">
            <a:extLst>
              <a:ext uri="{FF2B5EF4-FFF2-40B4-BE49-F238E27FC236}">
                <a16:creationId xmlns:a16="http://schemas.microsoft.com/office/drawing/2014/main" id="{B94005C9-CC0D-421F-9929-A7A8CE4ECBA3}"/>
              </a:ext>
            </a:extLst>
          </p:cNvPr>
          <p:cNvSpPr txBox="1"/>
          <p:nvPr/>
        </p:nvSpPr>
        <p:spPr>
          <a:xfrm>
            <a:off x="934612" y="4686182"/>
            <a:ext cx="1000659" cy="246221"/>
          </a:xfrm>
          <a:prstGeom prst="rect">
            <a:avLst/>
          </a:prstGeom>
          <a:noFill/>
        </p:spPr>
        <p:txBody>
          <a:bodyPr wrap="none" lIns="0" tIns="0" rIns="0" bIns="0" rtlCol="0">
            <a:spAutoFit/>
          </a:bodyPr>
          <a:lstStyle/>
          <a:p>
            <a:pPr algn="l"/>
            <a:r>
              <a:rPr lang="en-US" sz="1600" dirty="0"/>
              <a:t>app1 : svc1</a:t>
            </a:r>
          </a:p>
        </p:txBody>
      </p:sp>
      <p:sp>
        <p:nvSpPr>
          <p:cNvPr id="37" name="TextBox 36">
            <a:extLst>
              <a:ext uri="{FF2B5EF4-FFF2-40B4-BE49-F238E27FC236}">
                <a16:creationId xmlns:a16="http://schemas.microsoft.com/office/drawing/2014/main" id="{48776E1B-63EC-42DE-ABB1-EB7579BED193}"/>
              </a:ext>
            </a:extLst>
          </p:cNvPr>
          <p:cNvSpPr txBox="1"/>
          <p:nvPr/>
        </p:nvSpPr>
        <p:spPr>
          <a:xfrm>
            <a:off x="5816296" y="4681230"/>
            <a:ext cx="1000659" cy="246221"/>
          </a:xfrm>
          <a:prstGeom prst="rect">
            <a:avLst/>
          </a:prstGeom>
          <a:noFill/>
        </p:spPr>
        <p:txBody>
          <a:bodyPr wrap="none" lIns="0" tIns="0" rIns="0" bIns="0" rtlCol="0">
            <a:spAutoFit/>
          </a:bodyPr>
          <a:lstStyle/>
          <a:p>
            <a:pPr algn="l"/>
            <a:r>
              <a:rPr lang="en-US" sz="1600" dirty="0"/>
              <a:t>app1 : svc1</a:t>
            </a:r>
          </a:p>
        </p:txBody>
      </p:sp>
      <p:sp>
        <p:nvSpPr>
          <p:cNvPr id="38" name="TextBox 37">
            <a:extLst>
              <a:ext uri="{FF2B5EF4-FFF2-40B4-BE49-F238E27FC236}">
                <a16:creationId xmlns:a16="http://schemas.microsoft.com/office/drawing/2014/main" id="{830BCE7E-C8EC-4C2F-9EB2-2028E1880A18}"/>
              </a:ext>
            </a:extLst>
          </p:cNvPr>
          <p:cNvSpPr txBox="1"/>
          <p:nvPr/>
        </p:nvSpPr>
        <p:spPr>
          <a:xfrm>
            <a:off x="7946385" y="4680769"/>
            <a:ext cx="1000659" cy="246221"/>
          </a:xfrm>
          <a:prstGeom prst="rect">
            <a:avLst/>
          </a:prstGeom>
          <a:noFill/>
        </p:spPr>
        <p:txBody>
          <a:bodyPr wrap="none" lIns="0" tIns="0" rIns="0" bIns="0" rtlCol="0">
            <a:spAutoFit/>
          </a:bodyPr>
          <a:lstStyle/>
          <a:p>
            <a:pPr algn="l"/>
            <a:r>
              <a:rPr lang="en-US" sz="1600" dirty="0"/>
              <a:t>app1 : svc1</a:t>
            </a:r>
          </a:p>
        </p:txBody>
      </p:sp>
      <p:sp>
        <p:nvSpPr>
          <p:cNvPr id="39" name="TextBox 38">
            <a:extLst>
              <a:ext uri="{FF2B5EF4-FFF2-40B4-BE49-F238E27FC236}">
                <a16:creationId xmlns:a16="http://schemas.microsoft.com/office/drawing/2014/main" id="{24DE1037-00E7-4403-9C09-7965CE6A4B6E}"/>
              </a:ext>
            </a:extLst>
          </p:cNvPr>
          <p:cNvSpPr txBox="1"/>
          <p:nvPr/>
        </p:nvSpPr>
        <p:spPr>
          <a:xfrm>
            <a:off x="4345295" y="4680769"/>
            <a:ext cx="1000659" cy="246221"/>
          </a:xfrm>
          <a:prstGeom prst="rect">
            <a:avLst/>
          </a:prstGeom>
          <a:noFill/>
        </p:spPr>
        <p:txBody>
          <a:bodyPr wrap="none" lIns="0" tIns="0" rIns="0" bIns="0" rtlCol="0">
            <a:spAutoFit/>
          </a:bodyPr>
          <a:lstStyle/>
          <a:p>
            <a:pPr algn="l"/>
            <a:r>
              <a:rPr lang="en-US" sz="1600" dirty="0"/>
              <a:t>app1 : svc1</a:t>
            </a:r>
          </a:p>
        </p:txBody>
      </p:sp>
      <p:sp>
        <p:nvSpPr>
          <p:cNvPr id="43" name="TextBox 42">
            <a:extLst>
              <a:ext uri="{FF2B5EF4-FFF2-40B4-BE49-F238E27FC236}">
                <a16:creationId xmlns:a16="http://schemas.microsoft.com/office/drawing/2014/main" id="{290F4671-650D-43E8-AC80-1B2A3490CA01}"/>
              </a:ext>
            </a:extLst>
          </p:cNvPr>
          <p:cNvSpPr txBox="1"/>
          <p:nvPr/>
        </p:nvSpPr>
        <p:spPr>
          <a:xfrm>
            <a:off x="6477503" y="1227543"/>
            <a:ext cx="1667508" cy="246221"/>
          </a:xfrm>
          <a:prstGeom prst="rect">
            <a:avLst/>
          </a:prstGeom>
          <a:noFill/>
        </p:spPr>
        <p:txBody>
          <a:bodyPr wrap="none" lIns="0" tIns="0" rIns="0" bIns="0" rtlCol="0">
            <a:spAutoFit/>
          </a:bodyPr>
          <a:lstStyle/>
          <a:p>
            <a:pPr algn="l"/>
            <a:r>
              <a:rPr lang="en-US" sz="1600" dirty="0"/>
              <a:t>select app1 = svc1</a:t>
            </a:r>
          </a:p>
        </p:txBody>
      </p:sp>
      <p:sp>
        <p:nvSpPr>
          <p:cNvPr id="22" name="TextBox 21">
            <a:extLst>
              <a:ext uri="{FF2B5EF4-FFF2-40B4-BE49-F238E27FC236}">
                <a16:creationId xmlns:a16="http://schemas.microsoft.com/office/drawing/2014/main" id="{9743AC2B-AD75-4D82-B36A-864A9ADB4471}"/>
              </a:ext>
            </a:extLst>
          </p:cNvPr>
          <p:cNvSpPr txBox="1"/>
          <p:nvPr/>
        </p:nvSpPr>
        <p:spPr>
          <a:xfrm>
            <a:off x="794250" y="2238489"/>
            <a:ext cx="2662588" cy="307777"/>
          </a:xfrm>
          <a:prstGeom prst="rect">
            <a:avLst/>
          </a:prstGeom>
          <a:noFill/>
        </p:spPr>
        <p:txBody>
          <a:bodyPr wrap="none" lIns="0" tIns="0" rIns="0" bIns="0" rtlCol="0">
            <a:spAutoFit/>
          </a:bodyPr>
          <a:lstStyle/>
          <a:p>
            <a:pPr algn="l"/>
            <a:r>
              <a:rPr lang="en-US" sz="2000" dirty="0"/>
              <a:t>Layer 4 Load Balancing </a:t>
            </a:r>
          </a:p>
        </p:txBody>
      </p:sp>
      <p:sp>
        <p:nvSpPr>
          <p:cNvPr id="44" name="TextBox 43">
            <a:extLst>
              <a:ext uri="{FF2B5EF4-FFF2-40B4-BE49-F238E27FC236}">
                <a16:creationId xmlns:a16="http://schemas.microsoft.com/office/drawing/2014/main" id="{0CEEEF83-E079-44C8-B03B-B44DEB6265AE}"/>
              </a:ext>
            </a:extLst>
          </p:cNvPr>
          <p:cNvSpPr txBox="1"/>
          <p:nvPr/>
        </p:nvSpPr>
        <p:spPr>
          <a:xfrm>
            <a:off x="3984023" y="2237066"/>
            <a:ext cx="3226076" cy="615553"/>
          </a:xfrm>
          <a:prstGeom prst="rect">
            <a:avLst/>
          </a:prstGeom>
          <a:noFill/>
        </p:spPr>
        <p:txBody>
          <a:bodyPr wrap="none" lIns="0" tIns="0" rIns="0" bIns="0" rtlCol="0">
            <a:spAutoFit/>
          </a:bodyPr>
          <a:lstStyle/>
          <a:p>
            <a:pPr algn="ctr"/>
            <a:r>
              <a:rPr lang="en-US" sz="2000" dirty="0"/>
              <a:t>Automatic rerouting as pods</a:t>
            </a:r>
          </a:p>
          <a:p>
            <a:pPr algn="ctr"/>
            <a:r>
              <a:rPr lang="en-US" sz="2000" dirty="0"/>
              <a:t> are scaled or replaced</a:t>
            </a:r>
          </a:p>
        </p:txBody>
      </p:sp>
      <p:sp>
        <p:nvSpPr>
          <p:cNvPr id="31" name="TextBox 30">
            <a:extLst>
              <a:ext uri="{FF2B5EF4-FFF2-40B4-BE49-F238E27FC236}">
                <a16:creationId xmlns:a16="http://schemas.microsoft.com/office/drawing/2014/main" id="{78D9AB88-1D20-4D02-BA5C-AFE67B5610A5}"/>
              </a:ext>
            </a:extLst>
          </p:cNvPr>
          <p:cNvSpPr txBox="1"/>
          <p:nvPr/>
        </p:nvSpPr>
        <p:spPr>
          <a:xfrm>
            <a:off x="7737284" y="2266438"/>
            <a:ext cx="2895793" cy="615553"/>
          </a:xfrm>
          <a:prstGeom prst="rect">
            <a:avLst/>
          </a:prstGeom>
          <a:noFill/>
        </p:spPr>
        <p:txBody>
          <a:bodyPr wrap="none" lIns="0" tIns="0" rIns="0" bIns="0" rtlCol="0">
            <a:spAutoFit/>
          </a:bodyPr>
          <a:lstStyle/>
          <a:p>
            <a:pPr algn="ctr"/>
            <a:r>
              <a:rPr lang="en-US" sz="2000" dirty="0"/>
              <a:t>Supports zero-downtime </a:t>
            </a:r>
          </a:p>
          <a:p>
            <a:pPr algn="ctr"/>
            <a:r>
              <a:rPr lang="en-US" sz="2000" dirty="0"/>
              <a:t>application updates</a:t>
            </a:r>
          </a:p>
        </p:txBody>
      </p:sp>
    </p:spTree>
    <p:extLst>
      <p:ext uri="{BB962C8B-B14F-4D97-AF65-F5344CB8AC3E}">
        <p14:creationId xmlns:p14="http://schemas.microsoft.com/office/powerpoint/2010/main" val="3730206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8" grpId="0"/>
      <p:bldP spid="39" grpId="0"/>
      <p:bldP spid="43" grpId="0"/>
      <p:bldP spid="22" grpId="0"/>
      <p:bldP spid="44"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2525488"/>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2525489"/>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2554552"/>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2554552"/>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2525487"/>
            <a:ext cx="2616590" cy="3699086"/>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err="1"/>
              <a:t>ClusterIP</a:t>
            </a:r>
            <a:endParaRPr lang="en-US" dirty="0"/>
          </a:p>
        </p:txBody>
      </p:sp>
      <p:pic>
        <p:nvPicPr>
          <p:cNvPr id="29" name="Graphic 28">
            <a:extLst>
              <a:ext uri="{FF2B5EF4-FFF2-40B4-BE49-F238E27FC236}">
                <a16:creationId xmlns:a16="http://schemas.microsoft.com/office/drawing/2014/main" id="{BEC06A49-B111-4AC3-B838-E1F1573231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15842" y="616079"/>
            <a:ext cx="1044500" cy="878046"/>
          </a:xfrm>
          <a:prstGeom prst="rect">
            <a:avLst/>
          </a:prstGeom>
        </p:spPr>
      </p:pic>
      <p:sp>
        <p:nvSpPr>
          <p:cNvPr id="30" name="TextBox 29">
            <a:extLst>
              <a:ext uri="{FF2B5EF4-FFF2-40B4-BE49-F238E27FC236}">
                <a16:creationId xmlns:a16="http://schemas.microsoft.com/office/drawing/2014/main" id="{32FD16F5-6D90-43AB-BDEA-93F5B3D0FB77}"/>
              </a:ext>
            </a:extLst>
          </p:cNvPr>
          <p:cNvSpPr txBox="1"/>
          <p:nvPr/>
        </p:nvSpPr>
        <p:spPr>
          <a:xfrm>
            <a:off x="3663696" y="747325"/>
            <a:ext cx="146514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10.244.6.1:80</a:t>
            </a: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3661984"/>
            <a:ext cx="1000659" cy="246221"/>
          </a:xfrm>
          <a:prstGeom prst="rect">
            <a:avLst/>
          </a:prstGeom>
          <a:noFill/>
        </p:spPr>
        <p:txBody>
          <a:bodyPr wrap="none" lIns="0" tIns="0" rIns="0" bIns="0" rtlCol="0">
            <a:spAutoFit/>
          </a:bodyPr>
          <a:lstStyle/>
          <a:p>
            <a:pPr algn="l"/>
            <a:r>
              <a:rPr lang="en-US" sz="1600" dirty="0"/>
              <a:t>app1 : svc1</a:t>
            </a:r>
          </a:p>
        </p:txBody>
      </p:sp>
      <p:sp>
        <p:nvSpPr>
          <p:cNvPr id="32" name="TextBox 31">
            <a:extLst>
              <a:ext uri="{FF2B5EF4-FFF2-40B4-BE49-F238E27FC236}">
                <a16:creationId xmlns:a16="http://schemas.microsoft.com/office/drawing/2014/main" id="{2E9D9E50-D437-4FD3-A9B9-7069438E62BC}"/>
              </a:ext>
            </a:extLst>
          </p:cNvPr>
          <p:cNvSpPr txBox="1"/>
          <p:nvPr/>
        </p:nvSpPr>
        <p:spPr>
          <a:xfrm>
            <a:off x="6477503" y="966289"/>
            <a:ext cx="1667508" cy="246221"/>
          </a:xfrm>
          <a:prstGeom prst="rect">
            <a:avLst/>
          </a:prstGeom>
          <a:noFill/>
        </p:spPr>
        <p:txBody>
          <a:bodyPr wrap="none" lIns="0" tIns="0" rIns="0" bIns="0" rtlCol="0">
            <a:spAutoFit/>
          </a:bodyPr>
          <a:lstStyle/>
          <a:p>
            <a:pPr algn="l"/>
            <a:r>
              <a:rPr lang="en-US" sz="1600" dirty="0"/>
              <a:t>select 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3654868"/>
            <a:ext cx="1000659" cy="246221"/>
          </a:xfrm>
          <a:prstGeom prst="rect">
            <a:avLst/>
          </a:prstGeom>
          <a:noFill/>
        </p:spPr>
        <p:txBody>
          <a:bodyPr wrap="none" lIns="0" tIns="0" rIns="0" bIns="0" rtlCol="0">
            <a:spAutoFit/>
          </a:bodyPr>
          <a:lstStyle/>
          <a:p>
            <a:pPr algn="l"/>
            <a:r>
              <a:rPr lang="en-US" sz="1600" dirty="0"/>
              <a:t>app1 : svc1</a:t>
            </a:r>
          </a:p>
        </p:txBody>
      </p:sp>
      <p:sp>
        <p:nvSpPr>
          <p:cNvPr id="37" name="Rectangle: Rounded Corners 36">
            <a:extLst>
              <a:ext uri="{FF2B5EF4-FFF2-40B4-BE49-F238E27FC236}">
                <a16:creationId xmlns:a16="http://schemas.microsoft.com/office/drawing/2014/main" id="{5EADCBAE-0E41-4D91-BCA7-EAF904B14285}"/>
              </a:ext>
            </a:extLst>
          </p:cNvPr>
          <p:cNvSpPr/>
          <p:nvPr/>
        </p:nvSpPr>
        <p:spPr bwMode="auto">
          <a:xfrm>
            <a:off x="1245017"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38" name="TextBox 37">
            <a:extLst>
              <a:ext uri="{FF2B5EF4-FFF2-40B4-BE49-F238E27FC236}">
                <a16:creationId xmlns:a16="http://schemas.microsoft.com/office/drawing/2014/main" id="{CA2D0045-3953-4C63-87D2-8B49F4297B50}"/>
              </a:ext>
            </a:extLst>
          </p:cNvPr>
          <p:cNvSpPr txBox="1"/>
          <p:nvPr/>
        </p:nvSpPr>
        <p:spPr>
          <a:xfrm>
            <a:off x="1327422" y="5342755"/>
            <a:ext cx="1513748" cy="215444"/>
          </a:xfrm>
          <a:prstGeom prst="rect">
            <a:avLst/>
          </a:prstGeom>
          <a:noFill/>
        </p:spPr>
        <p:txBody>
          <a:bodyPr wrap="none" lIns="0" tIns="0" rIns="0" bIns="0" rtlCol="0">
            <a:spAutoFit/>
          </a:bodyPr>
          <a:lstStyle/>
          <a:p>
            <a:pPr algn="l"/>
            <a:r>
              <a:rPr lang="en-US" sz="1400" dirty="0" err="1"/>
              <a:t>MyService</a:t>
            </a:r>
            <a:r>
              <a:rPr lang="en-US" sz="1400" dirty="0"/>
              <a:t> -&gt; Pod1</a:t>
            </a:r>
          </a:p>
        </p:txBody>
      </p:sp>
      <p:sp>
        <p:nvSpPr>
          <p:cNvPr id="40" name="Rectangle: Rounded Corners 39">
            <a:extLst>
              <a:ext uri="{FF2B5EF4-FFF2-40B4-BE49-F238E27FC236}">
                <a16:creationId xmlns:a16="http://schemas.microsoft.com/office/drawing/2014/main" id="{39A6E62E-C863-47BA-A766-63D0906F430B}"/>
              </a:ext>
            </a:extLst>
          </p:cNvPr>
          <p:cNvSpPr/>
          <p:nvPr/>
        </p:nvSpPr>
        <p:spPr bwMode="auto">
          <a:xfrm>
            <a:off x="472382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1" name="TextBox 40">
            <a:extLst>
              <a:ext uri="{FF2B5EF4-FFF2-40B4-BE49-F238E27FC236}">
                <a16:creationId xmlns:a16="http://schemas.microsoft.com/office/drawing/2014/main" id="{6DA1B6FF-EF2D-4C06-AF65-B9F9250A857A}"/>
              </a:ext>
            </a:extLst>
          </p:cNvPr>
          <p:cNvSpPr txBox="1"/>
          <p:nvPr/>
        </p:nvSpPr>
        <p:spPr>
          <a:xfrm>
            <a:off x="4806230" y="5342755"/>
            <a:ext cx="1513748" cy="215444"/>
          </a:xfrm>
          <a:prstGeom prst="rect">
            <a:avLst/>
          </a:prstGeom>
          <a:noFill/>
        </p:spPr>
        <p:txBody>
          <a:bodyPr wrap="none" lIns="0" tIns="0" rIns="0" bIns="0" rtlCol="0">
            <a:spAutoFit/>
          </a:bodyPr>
          <a:lstStyle/>
          <a:p>
            <a:r>
              <a:rPr lang="en-US" sz="1400" dirty="0" err="1"/>
              <a:t>MyService</a:t>
            </a:r>
            <a:r>
              <a:rPr lang="en-US" sz="1400" dirty="0"/>
              <a:t> -&gt; Pod1</a:t>
            </a:r>
          </a:p>
        </p:txBody>
      </p:sp>
      <p:sp>
        <p:nvSpPr>
          <p:cNvPr id="42" name="Rectangle: Rounded Corners 41">
            <a:extLst>
              <a:ext uri="{FF2B5EF4-FFF2-40B4-BE49-F238E27FC236}">
                <a16:creationId xmlns:a16="http://schemas.microsoft.com/office/drawing/2014/main" id="{D5E00CB8-CB8F-4311-A621-CC464DBBEECE}"/>
              </a:ext>
            </a:extLst>
          </p:cNvPr>
          <p:cNvSpPr/>
          <p:nvPr/>
        </p:nvSpPr>
        <p:spPr bwMode="auto">
          <a:xfrm>
            <a:off x="8313255" y="4837082"/>
            <a:ext cx="2349707" cy="1282796"/>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tr-TR" sz="1400" dirty="0">
                <a:solidFill>
                  <a:srgbClr val="000000"/>
                </a:solidFill>
                <a:cs typeface="Segoe UI" pitchFamily="34" charset="0"/>
              </a:rPr>
              <a:t>iptable rules</a:t>
            </a:r>
            <a:endParaRPr lang="en-US" sz="1400" dirty="0">
              <a:solidFill>
                <a:srgbClr val="000000"/>
              </a:solidFill>
              <a:cs typeface="Segoe UI" pitchFamily="34" charset="0"/>
            </a:endParaRPr>
          </a:p>
        </p:txBody>
      </p:sp>
      <p:sp>
        <p:nvSpPr>
          <p:cNvPr id="43" name="TextBox 42">
            <a:extLst>
              <a:ext uri="{FF2B5EF4-FFF2-40B4-BE49-F238E27FC236}">
                <a16:creationId xmlns:a16="http://schemas.microsoft.com/office/drawing/2014/main" id="{ECCC095F-5932-4BF2-8C60-A31E8061FC5F}"/>
              </a:ext>
            </a:extLst>
          </p:cNvPr>
          <p:cNvSpPr txBox="1"/>
          <p:nvPr/>
        </p:nvSpPr>
        <p:spPr>
          <a:xfrm>
            <a:off x="8395660" y="5342755"/>
            <a:ext cx="1513748" cy="215444"/>
          </a:xfrm>
          <a:prstGeom prst="rect">
            <a:avLst/>
          </a:prstGeom>
          <a:noFill/>
        </p:spPr>
        <p:txBody>
          <a:bodyPr wrap="none" lIns="0" tIns="0" rIns="0" bIns="0" rtlCol="0">
            <a:spAutoFit/>
          </a:bodyPr>
          <a:lstStyle/>
          <a:p>
            <a:r>
              <a:rPr lang="en-US" sz="1400" dirty="0" err="1"/>
              <a:t>MyService</a:t>
            </a:r>
            <a:r>
              <a:rPr lang="en-US" sz="1400" dirty="0"/>
              <a:t> -&gt; Pod1</a:t>
            </a:r>
          </a:p>
        </p:txBody>
      </p:sp>
      <p:sp>
        <p:nvSpPr>
          <p:cNvPr id="44" name="TextBox 43">
            <a:extLst>
              <a:ext uri="{FF2B5EF4-FFF2-40B4-BE49-F238E27FC236}">
                <a16:creationId xmlns:a16="http://schemas.microsoft.com/office/drawing/2014/main" id="{9F14B951-D1CD-4838-B29B-BDF95F74A25B}"/>
              </a:ext>
            </a:extLst>
          </p:cNvPr>
          <p:cNvSpPr txBox="1"/>
          <p:nvPr/>
        </p:nvSpPr>
        <p:spPr>
          <a:xfrm>
            <a:off x="1327422" y="5626509"/>
            <a:ext cx="1513748" cy="215444"/>
          </a:xfrm>
          <a:prstGeom prst="rect">
            <a:avLst/>
          </a:prstGeom>
          <a:noFill/>
        </p:spPr>
        <p:txBody>
          <a:bodyPr wrap="none" lIns="0" tIns="0" rIns="0" bIns="0" rtlCol="0">
            <a:spAutoFit/>
          </a:bodyPr>
          <a:lstStyle/>
          <a:p>
            <a:r>
              <a:rPr lang="en-US" sz="1400" dirty="0" err="1"/>
              <a:t>MyService</a:t>
            </a:r>
            <a:r>
              <a:rPr lang="en-US" sz="1400" dirty="0"/>
              <a:t> -&gt; Pod2</a:t>
            </a:r>
          </a:p>
        </p:txBody>
      </p:sp>
      <p:sp>
        <p:nvSpPr>
          <p:cNvPr id="45" name="TextBox 44">
            <a:extLst>
              <a:ext uri="{FF2B5EF4-FFF2-40B4-BE49-F238E27FC236}">
                <a16:creationId xmlns:a16="http://schemas.microsoft.com/office/drawing/2014/main" id="{E470253A-D8BF-4B76-AAE5-C18E2DA285C7}"/>
              </a:ext>
            </a:extLst>
          </p:cNvPr>
          <p:cNvSpPr txBox="1"/>
          <p:nvPr/>
        </p:nvSpPr>
        <p:spPr>
          <a:xfrm>
            <a:off x="4803024" y="5636057"/>
            <a:ext cx="1513748" cy="215444"/>
          </a:xfrm>
          <a:prstGeom prst="rect">
            <a:avLst/>
          </a:prstGeom>
          <a:noFill/>
        </p:spPr>
        <p:txBody>
          <a:bodyPr wrap="none" lIns="0" tIns="0" rIns="0" bIns="0" rtlCol="0">
            <a:spAutoFit/>
          </a:bodyPr>
          <a:lstStyle/>
          <a:p>
            <a:r>
              <a:rPr lang="en-US" sz="1400" dirty="0" err="1"/>
              <a:t>MyService</a:t>
            </a:r>
            <a:r>
              <a:rPr lang="en-US" sz="1400" dirty="0"/>
              <a:t> -&gt; Pod2</a:t>
            </a:r>
          </a:p>
        </p:txBody>
      </p:sp>
      <p:sp>
        <p:nvSpPr>
          <p:cNvPr id="46" name="TextBox 45">
            <a:extLst>
              <a:ext uri="{FF2B5EF4-FFF2-40B4-BE49-F238E27FC236}">
                <a16:creationId xmlns:a16="http://schemas.microsoft.com/office/drawing/2014/main" id="{2BD8EED8-26C1-4AA9-9A49-E1E2F0339BA4}"/>
              </a:ext>
            </a:extLst>
          </p:cNvPr>
          <p:cNvSpPr txBox="1"/>
          <p:nvPr/>
        </p:nvSpPr>
        <p:spPr>
          <a:xfrm>
            <a:off x="8398312" y="5636057"/>
            <a:ext cx="1513748" cy="215444"/>
          </a:xfrm>
          <a:prstGeom prst="rect">
            <a:avLst/>
          </a:prstGeom>
          <a:noFill/>
        </p:spPr>
        <p:txBody>
          <a:bodyPr wrap="none" lIns="0" tIns="0" rIns="0" bIns="0" rtlCol="0">
            <a:spAutoFit/>
          </a:bodyPr>
          <a:lstStyle/>
          <a:p>
            <a:r>
              <a:rPr lang="en-US" sz="1400" dirty="0" err="1"/>
              <a:t>MyService</a:t>
            </a:r>
            <a:r>
              <a:rPr lang="en-US" sz="1400" dirty="0"/>
              <a:t> -&gt; Pod2</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95660" y="4387173"/>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9551"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17176" y="4377848"/>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rgbClr val="000000"/>
                </a:solidFill>
                <a:cs typeface="Segoe UI" pitchFamily="34" charset="0"/>
              </a:rPr>
              <a:t>kube</a:t>
            </a:r>
            <a:r>
              <a:rPr lang="en-US" sz="1400" dirty="0">
                <a:solidFill>
                  <a:srgbClr val="000000"/>
                </a:solidFill>
                <a:cs typeface="Segoe UI" pitchFamily="34" charset="0"/>
              </a:rPr>
              <a:t>-proxy</a:t>
            </a:r>
          </a:p>
        </p:txBody>
      </p:sp>
      <p:grpSp>
        <p:nvGrpSpPr>
          <p:cNvPr id="50" name="Group 49">
            <a:extLst>
              <a:ext uri="{FF2B5EF4-FFF2-40B4-BE49-F238E27FC236}">
                <a16:creationId xmlns:a16="http://schemas.microsoft.com/office/drawing/2014/main" id="{EFD988D9-669D-479A-84AE-A7FC33692449}"/>
              </a:ext>
            </a:extLst>
          </p:cNvPr>
          <p:cNvGrpSpPr/>
          <p:nvPr/>
        </p:nvGrpSpPr>
        <p:grpSpPr>
          <a:xfrm>
            <a:off x="9072431" y="2669987"/>
            <a:ext cx="816806" cy="1093805"/>
            <a:chOff x="1688554" y="4866542"/>
            <a:chExt cx="816806" cy="1093805"/>
          </a:xfrm>
        </p:grpSpPr>
        <p:pic>
          <p:nvPicPr>
            <p:cNvPr id="51" name="Graphic 50">
              <a:extLst>
                <a:ext uri="{FF2B5EF4-FFF2-40B4-BE49-F238E27FC236}">
                  <a16:creationId xmlns:a16="http://schemas.microsoft.com/office/drawing/2014/main" id="{85E6B76B-9E68-4B54-87DC-F4A3A03C88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8554" y="4866542"/>
              <a:ext cx="816806" cy="816806"/>
            </a:xfrm>
            <a:prstGeom prst="rect">
              <a:avLst/>
            </a:prstGeom>
          </p:spPr>
        </p:pic>
        <p:sp>
          <p:nvSpPr>
            <p:cNvPr id="52" name="TextBox 51">
              <a:extLst>
                <a:ext uri="{FF2B5EF4-FFF2-40B4-BE49-F238E27FC236}">
                  <a16:creationId xmlns:a16="http://schemas.microsoft.com/office/drawing/2014/main" id="{30FBAD9C-6944-436B-8FAB-DAEE248AB2D8}"/>
                </a:ext>
              </a:extLst>
            </p:cNvPr>
            <p:cNvSpPr txBox="1"/>
            <p:nvPr/>
          </p:nvSpPr>
          <p:spPr>
            <a:xfrm>
              <a:off x="1863720" y="5683348"/>
              <a:ext cx="467372" cy="276999"/>
            </a:xfrm>
            <a:prstGeom prst="rect">
              <a:avLst/>
            </a:prstGeom>
            <a:noFill/>
          </p:spPr>
          <p:txBody>
            <a:bodyPr wrap="none" lIns="0" tIns="0" rIns="0" bIns="0" rtlCol="0">
              <a:spAutoFit/>
            </a:bodyPr>
            <a:lstStyle/>
            <a:p>
              <a:pPr algn="l"/>
              <a:r>
                <a:rPr lang="en-US" sz="1800" dirty="0"/>
                <a:t>Web</a:t>
              </a:r>
            </a:p>
          </p:txBody>
        </p:sp>
      </p:grpSp>
      <p:cxnSp>
        <p:nvCxnSpPr>
          <p:cNvPr id="53" name="Straight Arrow Connector 52">
            <a:extLst>
              <a:ext uri="{FF2B5EF4-FFF2-40B4-BE49-F238E27FC236}">
                <a16:creationId xmlns:a16="http://schemas.microsoft.com/office/drawing/2014/main" id="{1BF36324-64C0-4900-9C9F-9E9B0D781BF9}"/>
              </a:ext>
            </a:extLst>
          </p:cNvPr>
          <p:cNvCxnSpPr>
            <a:cxnSpLocks/>
            <a:stCxn id="51" idx="0"/>
          </p:cNvCxnSpPr>
          <p:nvPr/>
        </p:nvCxnSpPr>
        <p:spPr>
          <a:xfrm flipV="1">
            <a:off x="9480834" y="1903702"/>
            <a:ext cx="0" cy="766285"/>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D49658E3-30D4-49FE-BC13-C1057301A3EF}"/>
              </a:ext>
            </a:extLst>
          </p:cNvPr>
          <p:cNvSpPr/>
          <p:nvPr/>
        </p:nvSpPr>
        <p:spPr>
          <a:xfrm>
            <a:off x="9247597" y="1128395"/>
            <a:ext cx="487633" cy="923330"/>
          </a:xfrm>
          <a:prstGeom prst="rect">
            <a:avLst/>
          </a:prstGeom>
          <a:noFill/>
        </p:spPr>
        <p:txBody>
          <a:bodyPr wrap="none" lIns="91440" tIns="45720" rIns="91440" bIns="45720">
            <a:spAutoFit/>
          </a:bodyPr>
          <a:lstStyle/>
          <a:p>
            <a:pPr algn="ctr"/>
            <a:r>
              <a:rPr lang="en-US" sz="5400" b="1" cap="none" spc="0" dirty="0">
                <a:ln w="10160">
                  <a:solidFill>
                    <a:srgbClr val="FF9349"/>
                  </a:solidFill>
                  <a:prstDash val="solid"/>
                </a:ln>
                <a:solidFill>
                  <a:schemeClr val="bg1"/>
                </a:solidFill>
                <a:effectLst>
                  <a:outerShdw blurRad="38100" dist="22860" dir="5400000" algn="tl" rotWithShape="0">
                    <a:srgbClr val="000000">
                      <a:alpha val="30000"/>
                    </a:srgbClr>
                  </a:outerShdw>
                </a:effectLst>
              </a:rPr>
              <a:t>?</a:t>
            </a:r>
          </a:p>
        </p:txBody>
      </p:sp>
      <p:cxnSp>
        <p:nvCxnSpPr>
          <p:cNvPr id="55" name="Straight Arrow Connector 54">
            <a:extLst>
              <a:ext uri="{FF2B5EF4-FFF2-40B4-BE49-F238E27FC236}">
                <a16:creationId xmlns:a16="http://schemas.microsoft.com/office/drawing/2014/main" id="{0E003E89-9EA6-44D5-8000-797687093E8E}"/>
              </a:ext>
            </a:extLst>
          </p:cNvPr>
          <p:cNvCxnSpPr>
            <a:cxnSpLocks/>
            <a:stCxn id="52" idx="2"/>
          </p:cNvCxnSpPr>
          <p:nvPr/>
        </p:nvCxnSpPr>
        <p:spPr>
          <a:xfrm flipH="1">
            <a:off x="9480834" y="3763792"/>
            <a:ext cx="449" cy="614056"/>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DF55A36-28B9-4124-BE89-519B6BEBAA36}"/>
              </a:ext>
            </a:extLst>
          </p:cNvPr>
          <p:cNvSpPr txBox="1"/>
          <p:nvPr/>
        </p:nvSpPr>
        <p:spPr>
          <a:xfrm>
            <a:off x="9562289" y="3825494"/>
            <a:ext cx="884858"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a:ea typeface="+mn-ea"/>
                <a:cs typeface="+mn-cs"/>
              </a:rPr>
              <a:t>MyService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10.244.6.1:80</a:t>
            </a:r>
          </a:p>
        </p:txBody>
      </p:sp>
      <p:cxnSp>
        <p:nvCxnSpPr>
          <p:cNvPr id="59" name="Straight Arrow Connector 58">
            <a:extLst>
              <a:ext uri="{FF2B5EF4-FFF2-40B4-BE49-F238E27FC236}">
                <a16:creationId xmlns:a16="http://schemas.microsoft.com/office/drawing/2014/main" id="{44505D2C-C6A6-4309-99F8-72D583ECBC9D}"/>
              </a:ext>
            </a:extLst>
          </p:cNvPr>
          <p:cNvCxnSpPr>
            <a:cxnSpLocks/>
          </p:cNvCxnSpPr>
          <p:nvPr/>
        </p:nvCxnSpPr>
        <p:spPr>
          <a:xfrm flipH="1">
            <a:off x="8835397" y="4686407"/>
            <a:ext cx="1" cy="387971"/>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E959900-A4E9-48E9-BEC1-404EF19719FC}"/>
              </a:ext>
            </a:extLst>
          </p:cNvPr>
          <p:cNvCxnSpPr>
            <a:cxnSpLocks/>
            <a:endCxn id="48" idx="3"/>
          </p:cNvCxnSpPr>
          <p:nvPr/>
        </p:nvCxnSpPr>
        <p:spPr>
          <a:xfrm flipH="1" flipV="1">
            <a:off x="6986858" y="4512014"/>
            <a:ext cx="1326397" cy="113711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6015792-FBA9-4C84-AC82-721D64BBE340}"/>
              </a:ext>
            </a:extLst>
          </p:cNvPr>
          <p:cNvCxnSpPr>
            <a:cxnSpLocks/>
            <a:stCxn id="48" idx="0"/>
            <a:endCxn id="33" idx="2"/>
          </p:cNvCxnSpPr>
          <p:nvPr/>
        </p:nvCxnSpPr>
        <p:spPr>
          <a:xfrm flipV="1">
            <a:off x="5888205" y="3901089"/>
            <a:ext cx="9024" cy="476759"/>
          </a:xfrm>
          <a:prstGeom prst="straightConnector1">
            <a:avLst/>
          </a:prstGeom>
          <a:ln w="19050">
            <a:solidFill>
              <a:srgbClr val="FF9349"/>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0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50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1000"/>
                            </p:stCondLst>
                            <p:childTnLst>
                              <p:par>
                                <p:cTn id="28" presetID="10" presetClass="entr" presetSubtype="0" fill="hold" grpId="0" nodeType="afterEffect">
                                  <p:stCondLst>
                                    <p:cond delay="5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54"/>
                                        </p:tgtEl>
                                      </p:cBhvr>
                                    </p:animEffect>
                                    <p:set>
                                      <p:cBhvr>
                                        <p:cTn id="58" dur="1" fill="hold">
                                          <p:stCondLst>
                                            <p:cond delay="499"/>
                                          </p:stCondLst>
                                        </p:cTn>
                                        <p:tgtEl>
                                          <p:spTgt spid="5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500"/>
                                        <p:tgtEl>
                                          <p:spTgt spid="5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7" grpId="0" animBg="1"/>
      <p:bldP spid="38" grpId="0"/>
      <p:bldP spid="40" grpId="0" animBg="1"/>
      <p:bldP spid="41" grpId="0"/>
      <p:bldP spid="42" grpId="0" animBg="1"/>
      <p:bldP spid="43" grpId="0"/>
      <p:bldP spid="44" grpId="0"/>
      <p:bldP spid="45" grpId="0"/>
      <p:bldP spid="46" grpId="0"/>
      <p:bldP spid="54"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B4708-B11D-4C78-A813-CBEC49CD2E2F}"/>
              </a:ext>
            </a:extLst>
          </p:cNvPr>
          <p:cNvSpPr>
            <a:spLocks noGrp="1"/>
          </p:cNvSpPr>
          <p:nvPr>
            <p:ph type="title"/>
          </p:nvPr>
        </p:nvSpPr>
        <p:spPr>
          <a:xfrm>
            <a:off x="0" y="772732"/>
            <a:ext cx="6095999" cy="6085268"/>
          </a:xfrm>
          <a:solidFill>
            <a:schemeClr val="tx1">
              <a:lumMod val="85000"/>
              <a:lumOff val="15000"/>
            </a:schemeClr>
          </a:solidFill>
        </p:spPr>
        <p:txBody>
          <a:bodyPr lIns="91440" tIns="91440" rIns="91440" bIns="91440">
            <a:normAutofit/>
          </a:bodyPr>
          <a:lstStyle/>
          <a:p>
            <a:r>
              <a:rPr lang="en-US" sz="2000" b="0" dirty="0" err="1">
                <a:solidFill>
                  <a:srgbClr val="569CD6"/>
                </a:solidFill>
                <a:effectLst/>
                <a:latin typeface="Fira Code" panose="020B0509050000020004" pitchFamily="49" charset="0"/>
              </a:rPr>
              <a:t>apiVersion</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v1</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kind</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Service</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metadata</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name</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demowebapi</a:t>
            </a:r>
            <a:r>
              <a:rPr lang="en-US" sz="2000" b="0" dirty="0">
                <a:solidFill>
                  <a:srgbClr val="CE9178"/>
                </a:solidFill>
                <a:effectLst/>
                <a:latin typeface="Fira Code" panose="020B0509050000020004" pitchFamily="49" charset="0"/>
              </a:rPr>
              <a:t>-svc</a:t>
            </a:r>
            <a:br>
              <a:rPr lang="en-US" sz="2000" b="0" dirty="0">
                <a:solidFill>
                  <a:srgbClr val="D4D4D4"/>
                </a:solidFill>
                <a:effectLst/>
                <a:latin typeface="Fira Code" panose="020B0509050000020004" pitchFamily="49" charset="0"/>
              </a:rPr>
            </a:br>
            <a:r>
              <a:rPr lang="en-US" sz="2000" b="0" dirty="0">
                <a:solidFill>
                  <a:srgbClr val="569CD6"/>
                </a:solidFill>
                <a:effectLst/>
                <a:latin typeface="Fira Code" panose="020B0509050000020004" pitchFamily="49" charset="0"/>
              </a:rPr>
              <a:t>spec</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ports</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 </a:t>
            </a:r>
            <a:r>
              <a:rPr lang="en-US" sz="2000" b="0" dirty="0">
                <a:solidFill>
                  <a:srgbClr val="569CD6"/>
                </a:solidFill>
                <a:effectLst/>
                <a:latin typeface="Fira Code" panose="020B0509050000020004" pitchFamily="49" charset="0"/>
              </a:rPr>
              <a:t>port</a:t>
            </a:r>
            <a:r>
              <a:rPr lang="en-US" sz="2000" b="0" dirty="0">
                <a:solidFill>
                  <a:srgbClr val="D4D4D4"/>
                </a:solidFill>
                <a:effectLst/>
                <a:latin typeface="Fira Code" panose="020B0509050000020004" pitchFamily="49" charset="0"/>
              </a:rPr>
              <a:t>: </a:t>
            </a:r>
            <a:r>
              <a:rPr lang="en-US" sz="2000" b="0" dirty="0">
                <a:solidFill>
                  <a:srgbClr val="B5CEA8"/>
                </a:solidFill>
                <a:effectLst/>
                <a:latin typeface="Fira Code" panose="020B0509050000020004" pitchFamily="49" charset="0"/>
              </a:rPr>
              <a:t>80</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protocol</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TCP</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err="1">
                <a:solidFill>
                  <a:srgbClr val="569CD6"/>
                </a:solidFill>
                <a:effectLst/>
                <a:latin typeface="Fira Code" panose="020B0509050000020004" pitchFamily="49" charset="0"/>
              </a:rPr>
              <a:t>targetPort</a:t>
            </a:r>
            <a:r>
              <a:rPr lang="en-US" sz="2000" b="0" dirty="0">
                <a:solidFill>
                  <a:srgbClr val="D4D4D4"/>
                </a:solidFill>
                <a:effectLst/>
                <a:latin typeface="Fira Code" panose="020B0509050000020004" pitchFamily="49" charset="0"/>
              </a:rPr>
              <a:t>: </a:t>
            </a:r>
            <a:r>
              <a:rPr lang="en-US" sz="2000" b="0" dirty="0">
                <a:solidFill>
                  <a:srgbClr val="B5CEA8"/>
                </a:solidFill>
                <a:effectLst/>
                <a:latin typeface="Fira Code" panose="020B0509050000020004" pitchFamily="49" charset="0"/>
              </a:rPr>
              <a:t>80</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selector</a:t>
            </a:r>
            <a:r>
              <a:rPr lang="en-US" sz="2000" b="0" dirty="0">
                <a:solidFill>
                  <a:srgbClr val="D4D4D4"/>
                </a:solidFill>
                <a:effectLst/>
                <a:latin typeface="Fira Code" panose="020B0509050000020004" pitchFamily="49" charset="0"/>
              </a:rPr>
              <a:t>:</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app</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demowebapi</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err="1">
                <a:solidFill>
                  <a:srgbClr val="569CD6"/>
                </a:solidFill>
                <a:effectLst/>
                <a:latin typeface="Fira Code" panose="020B0509050000020004" pitchFamily="49" charset="0"/>
              </a:rPr>
              <a:t>sessionAffinity</a:t>
            </a:r>
            <a:r>
              <a:rPr lang="en-US" sz="2000" b="0" dirty="0">
                <a:solidFill>
                  <a:srgbClr val="D4D4D4"/>
                </a:solidFill>
                <a:effectLst/>
                <a:latin typeface="Fira Code" panose="020B0509050000020004" pitchFamily="49" charset="0"/>
              </a:rPr>
              <a:t>: </a:t>
            </a:r>
            <a:r>
              <a:rPr lang="en-US" sz="2000" b="0" dirty="0">
                <a:solidFill>
                  <a:srgbClr val="CE9178"/>
                </a:solidFill>
                <a:effectLst/>
                <a:latin typeface="Fira Code" panose="020B0509050000020004" pitchFamily="49" charset="0"/>
              </a:rPr>
              <a:t>None</a:t>
            </a:r>
            <a:br>
              <a:rPr lang="en-US" sz="2000" b="0" dirty="0">
                <a:solidFill>
                  <a:srgbClr val="D4D4D4"/>
                </a:solidFill>
                <a:effectLst/>
                <a:latin typeface="Fira Code" panose="020B0509050000020004" pitchFamily="49" charset="0"/>
              </a:rPr>
            </a:br>
            <a:r>
              <a:rPr lang="en-US" sz="2000" b="0" dirty="0">
                <a:solidFill>
                  <a:srgbClr val="D4D4D4"/>
                </a:solidFill>
                <a:effectLst/>
                <a:latin typeface="Fira Code" panose="020B0509050000020004" pitchFamily="49" charset="0"/>
              </a:rPr>
              <a:t>  </a:t>
            </a:r>
            <a:r>
              <a:rPr lang="en-US" sz="2000" b="0" dirty="0">
                <a:solidFill>
                  <a:srgbClr val="569CD6"/>
                </a:solidFill>
                <a:effectLst/>
                <a:latin typeface="Fira Code" panose="020B0509050000020004" pitchFamily="49" charset="0"/>
              </a:rPr>
              <a:t>type</a:t>
            </a:r>
            <a:r>
              <a:rPr lang="en-US" sz="2000" b="0" dirty="0">
                <a:solidFill>
                  <a:srgbClr val="D4D4D4"/>
                </a:solidFill>
                <a:effectLst/>
                <a:latin typeface="Fira Code" panose="020B0509050000020004" pitchFamily="49" charset="0"/>
              </a:rPr>
              <a:t>: </a:t>
            </a:r>
            <a:r>
              <a:rPr lang="en-US" sz="2000" b="0" dirty="0" err="1">
                <a:solidFill>
                  <a:srgbClr val="CE9178"/>
                </a:solidFill>
                <a:effectLst/>
                <a:latin typeface="Fira Code" panose="020B0509050000020004" pitchFamily="49" charset="0"/>
              </a:rPr>
              <a:t>ClusterIP</a:t>
            </a:r>
            <a:endParaRPr lang="en-US" sz="2000" dirty="0"/>
          </a:p>
        </p:txBody>
      </p:sp>
      <p:sp>
        <p:nvSpPr>
          <p:cNvPr id="3" name="Title 1">
            <a:extLst>
              <a:ext uri="{FF2B5EF4-FFF2-40B4-BE49-F238E27FC236}">
                <a16:creationId xmlns:a16="http://schemas.microsoft.com/office/drawing/2014/main" id="{97DDB7DF-3CDD-4B10-83A3-235A0686ACF9}"/>
              </a:ext>
            </a:extLst>
          </p:cNvPr>
          <p:cNvSpPr txBox="1">
            <a:spLocks/>
          </p:cNvSpPr>
          <p:nvPr/>
        </p:nvSpPr>
        <p:spPr>
          <a:xfrm>
            <a:off x="275771"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Service Type</a:t>
            </a:r>
          </a:p>
        </p:txBody>
      </p:sp>
      <p:sp>
        <p:nvSpPr>
          <p:cNvPr id="4" name="Title 1">
            <a:extLst>
              <a:ext uri="{FF2B5EF4-FFF2-40B4-BE49-F238E27FC236}">
                <a16:creationId xmlns:a16="http://schemas.microsoft.com/office/drawing/2014/main" id="{5A02A375-27EA-4569-99C8-7A8ED9368E08}"/>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err="1"/>
              <a:t>ClusterIP</a:t>
            </a:r>
            <a:endParaRPr lang="en-US" dirty="0"/>
          </a:p>
        </p:txBody>
      </p:sp>
      <p:sp>
        <p:nvSpPr>
          <p:cNvPr id="5" name="TextBox 4">
            <a:extLst>
              <a:ext uri="{FF2B5EF4-FFF2-40B4-BE49-F238E27FC236}">
                <a16:creationId xmlns:a16="http://schemas.microsoft.com/office/drawing/2014/main" id="{64794434-462C-40C1-89E9-A351762ED058}"/>
              </a:ext>
            </a:extLst>
          </p:cNvPr>
          <p:cNvSpPr txBox="1"/>
          <p:nvPr/>
        </p:nvSpPr>
        <p:spPr>
          <a:xfrm>
            <a:off x="6923413" y="1110373"/>
            <a:ext cx="3154966" cy="307777"/>
          </a:xfrm>
          <a:prstGeom prst="rect">
            <a:avLst/>
          </a:prstGeom>
          <a:noFill/>
        </p:spPr>
        <p:txBody>
          <a:bodyPr wrap="none" lIns="0" tIns="0" rIns="0" bIns="0" rtlCol="0">
            <a:spAutoFit/>
          </a:bodyPr>
          <a:lstStyle/>
          <a:p>
            <a:pPr algn="l"/>
            <a:r>
              <a:rPr lang="en-US" sz="2000" dirty="0"/>
              <a:t>Object Kind is set to Service</a:t>
            </a:r>
          </a:p>
        </p:txBody>
      </p:sp>
      <p:sp>
        <p:nvSpPr>
          <p:cNvPr id="6" name="Arrow: Left 5">
            <a:extLst>
              <a:ext uri="{FF2B5EF4-FFF2-40B4-BE49-F238E27FC236}">
                <a16:creationId xmlns:a16="http://schemas.microsoft.com/office/drawing/2014/main" id="{202E6EE9-749D-4FB8-8ECF-A66EFB3069DC}"/>
              </a:ext>
            </a:extLst>
          </p:cNvPr>
          <p:cNvSpPr/>
          <p:nvPr/>
        </p:nvSpPr>
        <p:spPr bwMode="auto">
          <a:xfrm>
            <a:off x="6252128" y="1077517"/>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5CB8203-D077-4D73-8E92-9C4418B8B758}"/>
              </a:ext>
            </a:extLst>
          </p:cNvPr>
          <p:cNvSpPr txBox="1"/>
          <p:nvPr/>
        </p:nvSpPr>
        <p:spPr>
          <a:xfrm>
            <a:off x="6923413" y="1837132"/>
            <a:ext cx="4062972" cy="307777"/>
          </a:xfrm>
          <a:prstGeom prst="rect">
            <a:avLst/>
          </a:prstGeom>
          <a:noFill/>
        </p:spPr>
        <p:txBody>
          <a:bodyPr wrap="none" lIns="0" tIns="0" rIns="0" bIns="0" rtlCol="0">
            <a:spAutoFit/>
          </a:bodyPr>
          <a:lstStyle/>
          <a:p>
            <a:pPr algn="l"/>
            <a:r>
              <a:rPr lang="en-US" sz="2000" dirty="0"/>
              <a:t>Unique name resolves to IP Address</a:t>
            </a:r>
          </a:p>
        </p:txBody>
      </p:sp>
      <p:sp>
        <p:nvSpPr>
          <p:cNvPr id="8" name="Arrow: Left 7">
            <a:extLst>
              <a:ext uri="{FF2B5EF4-FFF2-40B4-BE49-F238E27FC236}">
                <a16:creationId xmlns:a16="http://schemas.microsoft.com/office/drawing/2014/main" id="{4B954140-3C9E-4FF3-9473-041E988A1964}"/>
              </a:ext>
            </a:extLst>
          </p:cNvPr>
          <p:cNvSpPr/>
          <p:nvPr/>
        </p:nvSpPr>
        <p:spPr bwMode="auto">
          <a:xfrm>
            <a:off x="6252128" y="1804276"/>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1E465F34-7E3E-45E8-BB7D-A4D1C40AF380}"/>
              </a:ext>
            </a:extLst>
          </p:cNvPr>
          <p:cNvSpPr txBox="1"/>
          <p:nvPr/>
        </p:nvSpPr>
        <p:spPr>
          <a:xfrm>
            <a:off x="6923413" y="2718260"/>
            <a:ext cx="2724144" cy="307777"/>
          </a:xfrm>
          <a:prstGeom prst="rect">
            <a:avLst/>
          </a:prstGeom>
          <a:noFill/>
        </p:spPr>
        <p:txBody>
          <a:bodyPr wrap="none" lIns="0" tIns="0" rIns="0" bIns="0" rtlCol="0">
            <a:spAutoFit/>
          </a:bodyPr>
          <a:lstStyle/>
          <a:p>
            <a:pPr algn="l"/>
            <a:r>
              <a:rPr lang="en-US" sz="2000" dirty="0"/>
              <a:t>Port to receive traffic on</a:t>
            </a:r>
          </a:p>
        </p:txBody>
      </p:sp>
      <p:sp>
        <p:nvSpPr>
          <p:cNvPr id="10" name="Arrow: Left 9">
            <a:extLst>
              <a:ext uri="{FF2B5EF4-FFF2-40B4-BE49-F238E27FC236}">
                <a16:creationId xmlns:a16="http://schemas.microsoft.com/office/drawing/2014/main" id="{38E60768-A0A2-4AB4-9DA7-2DE30E2A4B89}"/>
              </a:ext>
            </a:extLst>
          </p:cNvPr>
          <p:cNvSpPr/>
          <p:nvPr/>
        </p:nvSpPr>
        <p:spPr bwMode="auto">
          <a:xfrm>
            <a:off x="6252128" y="2685404"/>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8AA38FBC-2127-4460-890F-35FC360C83F9}"/>
              </a:ext>
            </a:extLst>
          </p:cNvPr>
          <p:cNvSpPr txBox="1"/>
          <p:nvPr/>
        </p:nvSpPr>
        <p:spPr>
          <a:xfrm>
            <a:off x="6923413" y="3313526"/>
            <a:ext cx="3995453" cy="307777"/>
          </a:xfrm>
          <a:prstGeom prst="rect">
            <a:avLst/>
          </a:prstGeom>
          <a:noFill/>
        </p:spPr>
        <p:txBody>
          <a:bodyPr wrap="none" lIns="0" tIns="0" rIns="0" bIns="0" rtlCol="0">
            <a:spAutoFit/>
          </a:bodyPr>
          <a:lstStyle/>
          <a:p>
            <a:pPr algn="l"/>
            <a:r>
              <a:rPr lang="en-US" sz="2000" dirty="0"/>
              <a:t>Port used to forward traffic to pods</a:t>
            </a:r>
          </a:p>
        </p:txBody>
      </p:sp>
      <p:sp>
        <p:nvSpPr>
          <p:cNvPr id="12" name="Arrow: Left 11">
            <a:extLst>
              <a:ext uri="{FF2B5EF4-FFF2-40B4-BE49-F238E27FC236}">
                <a16:creationId xmlns:a16="http://schemas.microsoft.com/office/drawing/2014/main" id="{1E330C6E-4A29-465A-BC48-6A20F5C4A942}"/>
              </a:ext>
            </a:extLst>
          </p:cNvPr>
          <p:cNvSpPr/>
          <p:nvPr/>
        </p:nvSpPr>
        <p:spPr bwMode="auto">
          <a:xfrm>
            <a:off x="6252128" y="3266162"/>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E15242AF-FC80-4E7A-9B14-09F49AF73D09}"/>
              </a:ext>
            </a:extLst>
          </p:cNvPr>
          <p:cNvSpPr txBox="1"/>
          <p:nvPr/>
        </p:nvSpPr>
        <p:spPr>
          <a:xfrm>
            <a:off x="6923413" y="3929213"/>
            <a:ext cx="3739229" cy="307777"/>
          </a:xfrm>
          <a:prstGeom prst="rect">
            <a:avLst/>
          </a:prstGeom>
          <a:noFill/>
        </p:spPr>
        <p:txBody>
          <a:bodyPr wrap="none" lIns="0" tIns="0" rIns="0" bIns="0" rtlCol="0">
            <a:spAutoFit/>
          </a:bodyPr>
          <a:lstStyle/>
          <a:p>
            <a:pPr algn="l"/>
            <a:r>
              <a:rPr lang="en-US" sz="2000" dirty="0"/>
              <a:t>Labels used to select targes pods</a:t>
            </a:r>
          </a:p>
        </p:txBody>
      </p:sp>
      <p:sp>
        <p:nvSpPr>
          <p:cNvPr id="14" name="Arrow: Left 13">
            <a:extLst>
              <a:ext uri="{FF2B5EF4-FFF2-40B4-BE49-F238E27FC236}">
                <a16:creationId xmlns:a16="http://schemas.microsoft.com/office/drawing/2014/main" id="{D465530E-4DBA-4898-BFC8-1E1DAC92466C}"/>
              </a:ext>
            </a:extLst>
          </p:cNvPr>
          <p:cNvSpPr/>
          <p:nvPr/>
        </p:nvSpPr>
        <p:spPr bwMode="auto">
          <a:xfrm>
            <a:off x="6252128" y="3896357"/>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3F47EE69-D3FB-4ACA-894D-3402BE0C5A37}"/>
              </a:ext>
            </a:extLst>
          </p:cNvPr>
          <p:cNvSpPr txBox="1"/>
          <p:nvPr/>
        </p:nvSpPr>
        <p:spPr>
          <a:xfrm>
            <a:off x="6923413" y="4567297"/>
            <a:ext cx="4428328" cy="307777"/>
          </a:xfrm>
          <a:prstGeom prst="rect">
            <a:avLst/>
          </a:prstGeom>
          <a:noFill/>
        </p:spPr>
        <p:txBody>
          <a:bodyPr wrap="none" lIns="0" tIns="0" rIns="0" bIns="0" rtlCol="0">
            <a:spAutoFit/>
          </a:bodyPr>
          <a:lstStyle/>
          <a:p>
            <a:pPr algn="l"/>
            <a:r>
              <a:rPr lang="en-US" sz="2000" dirty="0"/>
              <a:t>Object Kind is set to </a:t>
            </a:r>
            <a:r>
              <a:rPr lang="en-US" sz="2000" dirty="0" err="1"/>
              <a:t>ClusterIP</a:t>
            </a:r>
            <a:r>
              <a:rPr lang="en-US" sz="2000" dirty="0"/>
              <a:t>  (default)</a:t>
            </a:r>
          </a:p>
        </p:txBody>
      </p:sp>
      <p:sp>
        <p:nvSpPr>
          <p:cNvPr id="16" name="Arrow: Left 15">
            <a:extLst>
              <a:ext uri="{FF2B5EF4-FFF2-40B4-BE49-F238E27FC236}">
                <a16:creationId xmlns:a16="http://schemas.microsoft.com/office/drawing/2014/main" id="{1E1CF732-5783-4292-BC2A-8F9D6C76BCF6}"/>
              </a:ext>
            </a:extLst>
          </p:cNvPr>
          <p:cNvSpPr/>
          <p:nvPr/>
        </p:nvSpPr>
        <p:spPr bwMode="auto">
          <a:xfrm>
            <a:off x="6252128" y="4534441"/>
            <a:ext cx="515156" cy="373488"/>
          </a:xfrm>
          <a:prstGeom prst="leftArrow">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1291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p:bldP spid="10" grpId="0" animBg="1"/>
      <p:bldP spid="11" grpId="0"/>
      <p:bldP spid="12" grpId="0" animBg="1"/>
      <p:bldP spid="13" grpId="0"/>
      <p:bldP spid="14" grpId="0" animBg="1"/>
      <p:bldP spid="15"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Create a </a:t>
            </a:r>
            <a:r>
              <a:rPr lang="en-US" dirty="0" err="1"/>
              <a:t>ClusterIP</a:t>
            </a:r>
            <a:r>
              <a:rPr lang="en-US" dirty="0"/>
              <a:t> Service</a:t>
            </a:r>
          </a:p>
        </p:txBody>
      </p:sp>
    </p:spTree>
    <p:extLst>
      <p:ext uri="{BB962C8B-B14F-4D97-AF65-F5344CB8AC3E}">
        <p14:creationId xmlns:p14="http://schemas.microsoft.com/office/powerpoint/2010/main" val="502008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79B0-FAFB-4273-82E2-CE6D28B79B35}"/>
              </a:ext>
            </a:extLst>
          </p:cNvPr>
          <p:cNvSpPr>
            <a:spLocks noGrp="1"/>
          </p:cNvSpPr>
          <p:nvPr>
            <p:ph type="title"/>
          </p:nvPr>
        </p:nvSpPr>
        <p:spPr>
          <a:xfrm>
            <a:off x="275771" y="79428"/>
            <a:ext cx="3448354" cy="553998"/>
          </a:xfrm>
        </p:spPr>
        <p:txBody>
          <a:bodyPr/>
          <a:lstStyle/>
          <a:p>
            <a:r>
              <a:rPr lang="en-US" dirty="0"/>
              <a:t>Service Type</a:t>
            </a:r>
          </a:p>
        </p:txBody>
      </p:sp>
      <p:sp>
        <p:nvSpPr>
          <p:cNvPr id="3" name="Rectangle 2">
            <a:extLst>
              <a:ext uri="{FF2B5EF4-FFF2-40B4-BE49-F238E27FC236}">
                <a16:creationId xmlns:a16="http://schemas.microsoft.com/office/drawing/2014/main" id="{4C7C9AEA-FD89-4A0F-8C8D-7422E9FEFBFF}"/>
              </a:ext>
            </a:extLst>
          </p:cNvPr>
          <p:cNvSpPr/>
          <p:nvPr/>
        </p:nvSpPr>
        <p:spPr bwMode="auto">
          <a:xfrm>
            <a:off x="4579910" y="3497939"/>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7EC8DD96-C1D4-4F11-8298-E6969615C153}"/>
              </a:ext>
            </a:extLst>
          </p:cNvPr>
          <p:cNvSpPr/>
          <p:nvPr/>
        </p:nvSpPr>
        <p:spPr bwMode="auto">
          <a:xfrm>
            <a:off x="1107535" y="3497940"/>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7D060B21-0847-4FBF-8639-CFEB00F8E41A}"/>
              </a:ext>
            </a:extLst>
          </p:cNvPr>
          <p:cNvGrpSpPr/>
          <p:nvPr/>
        </p:nvGrpSpPr>
        <p:grpSpPr>
          <a:xfrm>
            <a:off x="1939771" y="3527003"/>
            <a:ext cx="842842" cy="1065710"/>
            <a:chOff x="1688554" y="4866542"/>
            <a:chExt cx="842842" cy="1065710"/>
          </a:xfrm>
        </p:grpSpPr>
        <p:pic>
          <p:nvPicPr>
            <p:cNvPr id="6" name="Graphic 5">
              <a:extLst>
                <a:ext uri="{FF2B5EF4-FFF2-40B4-BE49-F238E27FC236}">
                  <a16:creationId xmlns:a16="http://schemas.microsoft.com/office/drawing/2014/main" id="{1BDFF658-A0BE-4614-8AF5-CDA3BF66A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7" name="TextBox 6">
              <a:extLst>
                <a:ext uri="{FF2B5EF4-FFF2-40B4-BE49-F238E27FC236}">
                  <a16:creationId xmlns:a16="http://schemas.microsoft.com/office/drawing/2014/main" id="{DA332C86-FC2C-4C2A-BBE2-4CCD051D2E7E}"/>
                </a:ext>
              </a:extLst>
            </p:cNvPr>
            <p:cNvSpPr txBox="1"/>
            <p:nvPr/>
          </p:nvSpPr>
          <p:spPr>
            <a:xfrm>
              <a:off x="1797830" y="5655253"/>
              <a:ext cx="733566"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Pod1</a:t>
              </a:r>
            </a:p>
          </p:txBody>
        </p:sp>
      </p:grpSp>
      <p:grpSp>
        <p:nvGrpSpPr>
          <p:cNvPr id="8" name="Group 7">
            <a:extLst>
              <a:ext uri="{FF2B5EF4-FFF2-40B4-BE49-F238E27FC236}">
                <a16:creationId xmlns:a16="http://schemas.microsoft.com/office/drawing/2014/main" id="{72E6387E-CB71-4DF6-90E1-50D54E22D24C}"/>
              </a:ext>
            </a:extLst>
          </p:cNvPr>
          <p:cNvGrpSpPr/>
          <p:nvPr/>
        </p:nvGrpSpPr>
        <p:grpSpPr>
          <a:xfrm>
            <a:off x="5488826" y="3527003"/>
            <a:ext cx="816806" cy="1093805"/>
            <a:chOff x="1688554" y="4866542"/>
            <a:chExt cx="816806" cy="1093805"/>
          </a:xfrm>
        </p:grpSpPr>
        <p:pic>
          <p:nvPicPr>
            <p:cNvPr id="9" name="Graphic 8">
              <a:extLst>
                <a:ext uri="{FF2B5EF4-FFF2-40B4-BE49-F238E27FC236}">
                  <a16:creationId xmlns:a16="http://schemas.microsoft.com/office/drawing/2014/main" id="{8AED7715-97D2-4FC4-BE2B-29952CB110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8554" y="4866542"/>
              <a:ext cx="816806" cy="816806"/>
            </a:xfrm>
            <a:prstGeom prst="rect">
              <a:avLst/>
            </a:prstGeom>
          </p:spPr>
        </p:pic>
        <p:sp>
          <p:nvSpPr>
            <p:cNvPr id="10" name="TextBox 9">
              <a:extLst>
                <a:ext uri="{FF2B5EF4-FFF2-40B4-BE49-F238E27FC236}">
                  <a16:creationId xmlns:a16="http://schemas.microsoft.com/office/drawing/2014/main" id="{238CA9CE-ECE0-4475-8EB6-2A3477CF8150}"/>
                </a:ext>
              </a:extLst>
            </p:cNvPr>
            <p:cNvSpPr txBox="1"/>
            <p:nvPr/>
          </p:nvSpPr>
          <p:spPr>
            <a:xfrm>
              <a:off x="1863720" y="5683348"/>
              <a:ext cx="51719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Pod2</a:t>
              </a:r>
            </a:p>
          </p:txBody>
        </p:sp>
      </p:grpSp>
      <p:sp>
        <p:nvSpPr>
          <p:cNvPr id="11" name="Rectangle 10">
            <a:extLst>
              <a:ext uri="{FF2B5EF4-FFF2-40B4-BE49-F238E27FC236}">
                <a16:creationId xmlns:a16="http://schemas.microsoft.com/office/drawing/2014/main" id="{7B548DD6-7998-4E08-A042-D66C97F9606C}"/>
              </a:ext>
            </a:extLst>
          </p:cNvPr>
          <p:cNvSpPr/>
          <p:nvPr/>
        </p:nvSpPr>
        <p:spPr bwMode="auto">
          <a:xfrm>
            <a:off x="8167172" y="3497938"/>
            <a:ext cx="2616590" cy="2786741"/>
          </a:xfrm>
          <a:prstGeom prst="rect">
            <a:avLst/>
          </a:prstGeom>
          <a:noFill/>
          <a:ln>
            <a:solidFill>
              <a:schemeClr val="tx1"/>
            </a:solidFill>
            <a:prstDash val="lgDash"/>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E6C685B0-8ADF-41CA-8C9C-009A2075265C}"/>
              </a:ext>
            </a:extLst>
          </p:cNvPr>
          <p:cNvSpPr txBox="1"/>
          <p:nvPr/>
        </p:nvSpPr>
        <p:spPr>
          <a:xfrm>
            <a:off x="1134348" y="629288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300FCB58-B144-4720-BEF8-AC1EDD520CCD}"/>
              </a:ext>
            </a:extLst>
          </p:cNvPr>
          <p:cNvSpPr txBox="1"/>
          <p:nvPr/>
        </p:nvSpPr>
        <p:spPr>
          <a:xfrm>
            <a:off x="4610380" y="6279694"/>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7144B75A-2971-4693-8998-27583ABDA77F}"/>
              </a:ext>
            </a:extLst>
          </p:cNvPr>
          <p:cNvSpPr txBox="1"/>
          <p:nvPr/>
        </p:nvSpPr>
        <p:spPr>
          <a:xfrm>
            <a:off x="8193985" y="6335087"/>
            <a:ext cx="878446"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Node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Title 1">
            <a:extLst>
              <a:ext uri="{FF2B5EF4-FFF2-40B4-BE49-F238E27FC236}">
                <a16:creationId xmlns:a16="http://schemas.microsoft.com/office/drawing/2014/main" id="{CA3CFF53-0993-493D-931A-C8111EEF0DEA}"/>
              </a:ext>
            </a:extLst>
          </p:cNvPr>
          <p:cNvSpPr txBox="1">
            <a:spLocks/>
          </p:cNvSpPr>
          <p:nvPr/>
        </p:nvSpPr>
        <p:spPr>
          <a:xfrm>
            <a:off x="8463236" y="79428"/>
            <a:ext cx="34483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NodePort</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941BB404-AA3D-440F-8706-6D84BCDC9B90}"/>
              </a:ext>
            </a:extLst>
          </p:cNvPr>
          <p:cNvSpPr txBox="1"/>
          <p:nvPr/>
        </p:nvSpPr>
        <p:spPr>
          <a:xfrm>
            <a:off x="1847844" y="4634435"/>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33" name="TextBox 32">
            <a:extLst>
              <a:ext uri="{FF2B5EF4-FFF2-40B4-BE49-F238E27FC236}">
                <a16:creationId xmlns:a16="http://schemas.microsoft.com/office/drawing/2014/main" id="{60CA6185-F10B-458E-9AA2-2EE9C7EAB8B5}"/>
              </a:ext>
            </a:extLst>
          </p:cNvPr>
          <p:cNvSpPr txBox="1"/>
          <p:nvPr/>
        </p:nvSpPr>
        <p:spPr>
          <a:xfrm>
            <a:off x="5396899" y="4627319"/>
            <a:ext cx="100065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app1 : svc1</a:t>
            </a:r>
          </a:p>
        </p:txBody>
      </p:sp>
      <p:sp>
        <p:nvSpPr>
          <p:cNvPr id="47" name="Rectangle: Rounded Corners 46">
            <a:extLst>
              <a:ext uri="{FF2B5EF4-FFF2-40B4-BE49-F238E27FC236}">
                <a16:creationId xmlns:a16="http://schemas.microsoft.com/office/drawing/2014/main" id="{84C33E1C-A245-41E7-B95C-FB493ADEBB8A}"/>
              </a:ext>
            </a:extLst>
          </p:cNvPr>
          <p:cNvSpPr/>
          <p:nvPr/>
        </p:nvSpPr>
        <p:spPr bwMode="auto">
          <a:xfrm>
            <a:off x="8386237" y="5576020"/>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8" name="Rectangle: Rounded Corners 47">
            <a:extLst>
              <a:ext uri="{FF2B5EF4-FFF2-40B4-BE49-F238E27FC236}">
                <a16:creationId xmlns:a16="http://schemas.microsoft.com/office/drawing/2014/main" id="{BBF11EF4-493A-4D81-AC73-47498BD16E28}"/>
              </a:ext>
            </a:extLst>
          </p:cNvPr>
          <p:cNvSpPr/>
          <p:nvPr/>
        </p:nvSpPr>
        <p:spPr bwMode="auto">
          <a:xfrm>
            <a:off x="4780128"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sp>
        <p:nvSpPr>
          <p:cNvPr id="49" name="Rectangle: Rounded Corners 48">
            <a:extLst>
              <a:ext uri="{FF2B5EF4-FFF2-40B4-BE49-F238E27FC236}">
                <a16:creationId xmlns:a16="http://schemas.microsoft.com/office/drawing/2014/main" id="{D7568EB4-7BD2-4667-9797-BCEF61B4936E}"/>
              </a:ext>
            </a:extLst>
          </p:cNvPr>
          <p:cNvSpPr/>
          <p:nvPr/>
        </p:nvSpPr>
        <p:spPr bwMode="auto">
          <a:xfrm>
            <a:off x="1307753" y="5566695"/>
            <a:ext cx="2197307" cy="268331"/>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Segoe UI" pitchFamily="34" charset="0"/>
              </a:rPr>
              <a:t>kube</a:t>
            </a: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-proxy</a:t>
            </a:r>
          </a:p>
        </p:txBody>
      </p:sp>
      <p:pic>
        <p:nvPicPr>
          <p:cNvPr id="56" name="Graphic 55">
            <a:extLst>
              <a:ext uri="{FF2B5EF4-FFF2-40B4-BE49-F238E27FC236}">
                <a16:creationId xmlns:a16="http://schemas.microsoft.com/office/drawing/2014/main" id="{B8816787-7F42-48C0-ABF5-00A9FBCF0D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6350" y="584681"/>
            <a:ext cx="957500" cy="957500"/>
          </a:xfrm>
          <a:prstGeom prst="rect">
            <a:avLst/>
          </a:prstGeom>
        </p:spPr>
      </p:pic>
      <p:sp>
        <p:nvSpPr>
          <p:cNvPr id="57" name="TextBox 56">
            <a:extLst>
              <a:ext uri="{FF2B5EF4-FFF2-40B4-BE49-F238E27FC236}">
                <a16:creationId xmlns:a16="http://schemas.microsoft.com/office/drawing/2014/main" id="{76E17354-B7E9-4A0B-AAE0-E95480E4E0E5}"/>
              </a:ext>
            </a:extLst>
          </p:cNvPr>
          <p:cNvSpPr txBox="1"/>
          <p:nvPr/>
        </p:nvSpPr>
        <p:spPr>
          <a:xfrm>
            <a:off x="5170068" y="417982"/>
            <a:ext cx="112838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External Client</a:t>
            </a:r>
          </a:p>
        </p:txBody>
      </p:sp>
      <p:grpSp>
        <p:nvGrpSpPr>
          <p:cNvPr id="21" name="Group 20">
            <a:extLst>
              <a:ext uri="{FF2B5EF4-FFF2-40B4-BE49-F238E27FC236}">
                <a16:creationId xmlns:a16="http://schemas.microsoft.com/office/drawing/2014/main" id="{B82F27B7-DEED-4885-A56D-32D5F4D1F21D}"/>
              </a:ext>
            </a:extLst>
          </p:cNvPr>
          <p:cNvGrpSpPr/>
          <p:nvPr/>
        </p:nvGrpSpPr>
        <p:grpSpPr>
          <a:xfrm>
            <a:off x="1292921" y="2830282"/>
            <a:ext cx="701884" cy="667656"/>
            <a:chOff x="1538514" y="2177143"/>
            <a:chExt cx="701884" cy="667656"/>
          </a:xfrm>
        </p:grpSpPr>
        <p:sp>
          <p:nvSpPr>
            <p:cNvPr id="12" name="Oval 11">
              <a:extLst>
                <a:ext uri="{FF2B5EF4-FFF2-40B4-BE49-F238E27FC236}">
                  <a16:creationId xmlns:a16="http://schemas.microsoft.com/office/drawing/2014/main" id="{F12AFC81-4ADA-4FFB-8C73-BB77BBC5958E}"/>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FB1FF5DF-6BB2-479C-88DA-B401E09BB4A2}"/>
                </a:ext>
              </a:extLst>
            </p:cNvPr>
            <p:cNvCxnSpPr>
              <a:cxnSpLocks/>
              <a:stCxn id="12"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DC7733-7AB5-4692-8240-6468FFD32261}"/>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2" name="Group 61">
            <a:extLst>
              <a:ext uri="{FF2B5EF4-FFF2-40B4-BE49-F238E27FC236}">
                <a16:creationId xmlns:a16="http://schemas.microsoft.com/office/drawing/2014/main" id="{179ED363-63F3-40E9-9A96-7866B703CB88}"/>
              </a:ext>
            </a:extLst>
          </p:cNvPr>
          <p:cNvGrpSpPr/>
          <p:nvPr/>
        </p:nvGrpSpPr>
        <p:grpSpPr>
          <a:xfrm>
            <a:off x="4819126" y="2834149"/>
            <a:ext cx="701884" cy="667656"/>
            <a:chOff x="1538514" y="2177143"/>
            <a:chExt cx="701884" cy="667656"/>
          </a:xfrm>
        </p:grpSpPr>
        <p:sp>
          <p:nvSpPr>
            <p:cNvPr id="63" name="Oval 62">
              <a:extLst>
                <a:ext uri="{FF2B5EF4-FFF2-40B4-BE49-F238E27FC236}">
                  <a16:creationId xmlns:a16="http://schemas.microsoft.com/office/drawing/2014/main" id="{59128BEF-324D-4129-94D9-0FA765176A1C}"/>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AB6130F7-1FEF-4167-A288-998F98B285EE}"/>
                </a:ext>
              </a:extLst>
            </p:cNvPr>
            <p:cNvCxnSpPr>
              <a:cxnSpLocks/>
              <a:stCxn id="63"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804A9EE-2B08-4C03-9FCC-40DF3EE35E39}"/>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grpSp>
        <p:nvGrpSpPr>
          <p:cNvPr id="67" name="Group 66">
            <a:extLst>
              <a:ext uri="{FF2B5EF4-FFF2-40B4-BE49-F238E27FC236}">
                <a16:creationId xmlns:a16="http://schemas.microsoft.com/office/drawing/2014/main" id="{5CF581DD-D6E0-4876-BE30-FFA5BEC3F359}"/>
              </a:ext>
            </a:extLst>
          </p:cNvPr>
          <p:cNvGrpSpPr/>
          <p:nvPr/>
        </p:nvGrpSpPr>
        <p:grpSpPr>
          <a:xfrm>
            <a:off x="8392581" y="2830282"/>
            <a:ext cx="701884" cy="667656"/>
            <a:chOff x="1538514" y="2177143"/>
            <a:chExt cx="701884" cy="667656"/>
          </a:xfrm>
        </p:grpSpPr>
        <p:sp>
          <p:nvSpPr>
            <p:cNvPr id="68" name="Oval 67">
              <a:extLst>
                <a:ext uri="{FF2B5EF4-FFF2-40B4-BE49-F238E27FC236}">
                  <a16:creationId xmlns:a16="http://schemas.microsoft.com/office/drawing/2014/main" id="{B30A0FA9-3C51-45EE-8F00-633E6590D57B}"/>
                </a:ext>
              </a:extLst>
            </p:cNvPr>
            <p:cNvSpPr/>
            <p:nvPr/>
          </p:nvSpPr>
          <p:spPr bwMode="auto">
            <a:xfrm>
              <a:off x="1538514" y="2177143"/>
              <a:ext cx="333828" cy="333828"/>
            </a:xfrm>
            <a:prstGeom prst="ellipse">
              <a:avLst/>
            </a:prstGeom>
            <a:solidFill>
              <a:srgbClr val="D83B01">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0F6AE2E2-B65B-4FC8-8E4A-9723FE91C8DF}"/>
                </a:ext>
              </a:extLst>
            </p:cNvPr>
            <p:cNvCxnSpPr>
              <a:cxnSpLocks/>
              <a:stCxn id="68" idx="4"/>
            </p:cNvCxnSpPr>
            <p:nvPr/>
          </p:nvCxnSpPr>
          <p:spPr>
            <a:xfrm>
              <a:off x="1705428" y="2510971"/>
              <a:ext cx="0" cy="333828"/>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7537E0B-9FD1-49C6-9627-89280ED8E9AB}"/>
                </a:ext>
              </a:extLst>
            </p:cNvPr>
            <p:cNvSpPr txBox="1"/>
            <p:nvPr/>
          </p:nvSpPr>
          <p:spPr>
            <a:xfrm>
              <a:off x="1759497" y="2538400"/>
              <a:ext cx="480901" cy="215444"/>
            </a:xfrm>
            <a:prstGeom prst="rect">
              <a:avLst/>
            </a:prstGeom>
            <a:noFill/>
          </p:spPr>
          <p:txBody>
            <a:bodyPr wrap="none" lIns="0" tIns="0" rIns="0" bIns="0" rtlCol="0">
              <a:spAutoFit/>
            </a:bodyPr>
            <a:lstStyle/>
            <a:p>
              <a:pPr algn="l"/>
              <a:r>
                <a:rPr lang="en-US" sz="1400" dirty="0"/>
                <a:t>32001</a:t>
              </a:r>
            </a:p>
          </p:txBody>
        </p:sp>
      </p:grpSp>
      <p:cxnSp>
        <p:nvCxnSpPr>
          <p:cNvPr id="23" name="Straight Arrow Connector 22">
            <a:extLst>
              <a:ext uri="{FF2B5EF4-FFF2-40B4-BE49-F238E27FC236}">
                <a16:creationId xmlns:a16="http://schemas.microsoft.com/office/drawing/2014/main" id="{24B28633-3972-40BD-AC5C-8EDEEE118381}"/>
              </a:ext>
            </a:extLst>
          </p:cNvPr>
          <p:cNvCxnSpPr>
            <a:cxnSpLocks/>
            <a:stCxn id="56" idx="3"/>
            <a:endCxn id="68" idx="1"/>
          </p:cNvCxnSpPr>
          <p:nvPr/>
        </p:nvCxnSpPr>
        <p:spPr>
          <a:xfrm>
            <a:off x="6233850" y="1063431"/>
            <a:ext cx="2207619" cy="181573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D114C33-CB45-4F94-ADE0-2C22B4A10B1E}"/>
              </a:ext>
            </a:extLst>
          </p:cNvPr>
          <p:cNvCxnSpPr>
            <a:cxnSpLocks/>
          </p:cNvCxnSpPr>
          <p:nvPr/>
        </p:nvCxnSpPr>
        <p:spPr>
          <a:xfrm>
            <a:off x="8559495" y="3497938"/>
            <a:ext cx="654934" cy="2068757"/>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482E0EB-B711-45D2-8522-71875C8771BC}"/>
              </a:ext>
            </a:extLst>
          </p:cNvPr>
          <p:cNvCxnSpPr>
            <a:cxnSpLocks/>
            <a:stCxn id="47" idx="1"/>
            <a:endCxn id="48" idx="3"/>
          </p:cNvCxnSpPr>
          <p:nvPr/>
        </p:nvCxnSpPr>
        <p:spPr>
          <a:xfrm flipH="1" flipV="1">
            <a:off x="6977435" y="5700861"/>
            <a:ext cx="1408802" cy="9325"/>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1432BD6-9092-4192-BAFF-F81C2CF68A27}"/>
              </a:ext>
            </a:extLst>
          </p:cNvPr>
          <p:cNvCxnSpPr>
            <a:cxnSpLocks/>
            <a:endCxn id="33" idx="2"/>
          </p:cNvCxnSpPr>
          <p:nvPr/>
        </p:nvCxnSpPr>
        <p:spPr>
          <a:xfrm flipV="1">
            <a:off x="5878781" y="4873540"/>
            <a:ext cx="18448" cy="618770"/>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5A7372B-7B74-4F05-8C15-97E9A91F61BB}"/>
              </a:ext>
            </a:extLst>
          </p:cNvPr>
          <p:cNvCxnSpPr>
            <a:cxnSpLocks/>
            <a:stCxn id="56" idx="2"/>
            <a:endCxn id="63" idx="0"/>
          </p:cNvCxnSpPr>
          <p:nvPr/>
        </p:nvCxnSpPr>
        <p:spPr>
          <a:xfrm flipH="1">
            <a:off x="4986040" y="1542181"/>
            <a:ext cx="769060" cy="129196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3B651B4-A4E3-428F-B324-B86FFE98D141}"/>
              </a:ext>
            </a:extLst>
          </p:cNvPr>
          <p:cNvCxnSpPr>
            <a:cxnSpLocks/>
            <a:endCxn id="12" idx="7"/>
          </p:cNvCxnSpPr>
          <p:nvPr/>
        </p:nvCxnSpPr>
        <p:spPr>
          <a:xfrm flipH="1">
            <a:off x="1577861" y="909912"/>
            <a:ext cx="3698490" cy="1969258"/>
          </a:xfrm>
          <a:prstGeom prst="straightConnector1">
            <a:avLst/>
          </a:prstGeom>
          <a:ln>
            <a:solidFill>
              <a:srgbClr val="D83B0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4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anim calcmode="lin" valueType="num">
                                      <p:cBhvr>
                                        <p:cTn id="8" dur="500" fill="hold"/>
                                        <p:tgtEl>
                                          <p:spTgt spid="21"/>
                                        </p:tgtEl>
                                        <p:attrNameLst>
                                          <p:attrName>ppt_x</p:attrName>
                                        </p:attrNameLst>
                                      </p:cBhvr>
                                      <p:tavLst>
                                        <p:tav tm="0">
                                          <p:val>
                                            <p:strVal val="#ppt_x"/>
                                          </p:val>
                                        </p:tav>
                                        <p:tav tm="100000">
                                          <p:val>
                                            <p:strVal val="#ppt_x"/>
                                          </p:val>
                                        </p:tav>
                                      </p:tavLst>
                                    </p:anim>
                                    <p:anim calcmode="lin" valueType="num">
                                      <p:cBhvr>
                                        <p:cTn id="9" dur="500" fill="hold"/>
                                        <p:tgtEl>
                                          <p:spTgt spid="2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anim calcmode="lin" valueType="num">
                                      <p:cBhvr>
                                        <p:cTn id="13" dur="500" fill="hold"/>
                                        <p:tgtEl>
                                          <p:spTgt spid="62"/>
                                        </p:tgtEl>
                                        <p:attrNameLst>
                                          <p:attrName>ppt_x</p:attrName>
                                        </p:attrNameLst>
                                      </p:cBhvr>
                                      <p:tavLst>
                                        <p:tav tm="0">
                                          <p:val>
                                            <p:strVal val="#ppt_x"/>
                                          </p:val>
                                        </p:tav>
                                        <p:tav tm="100000">
                                          <p:val>
                                            <p:strVal val="#ppt_x"/>
                                          </p:val>
                                        </p:tav>
                                      </p:tavLst>
                                    </p:anim>
                                    <p:anim calcmode="lin" valueType="num">
                                      <p:cBhvr>
                                        <p:cTn id="14" dur="5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anim calcmode="lin" valueType="num">
                                      <p:cBhvr>
                                        <p:cTn id="18" dur="500" fill="hold"/>
                                        <p:tgtEl>
                                          <p:spTgt spid="67"/>
                                        </p:tgtEl>
                                        <p:attrNameLst>
                                          <p:attrName>ppt_x</p:attrName>
                                        </p:attrNameLst>
                                      </p:cBhvr>
                                      <p:tavLst>
                                        <p:tav tm="0">
                                          <p:val>
                                            <p:strVal val="#ppt_x"/>
                                          </p:val>
                                        </p:tav>
                                        <p:tav tm="100000">
                                          <p:val>
                                            <p:strVal val="#ppt_x"/>
                                          </p:val>
                                        </p:tav>
                                      </p:tavLst>
                                    </p:anim>
                                    <p:anim calcmode="lin" valueType="num">
                                      <p:cBhvr>
                                        <p:cTn id="19" dur="5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5B8EA843F7224CA292F0087FDBCEC1" ma:contentTypeVersion="2" ma:contentTypeDescription="Create a new document." ma:contentTypeScope="" ma:versionID="045d23d94b160e8d077b8109ccc8e9ea">
  <xsd:schema xmlns:xsd="http://www.w3.org/2001/XMLSchema" xmlns:xs="http://www.w3.org/2001/XMLSchema" xmlns:p="http://schemas.microsoft.com/office/2006/metadata/properties" xmlns:ns2="e3e7969c-67ca-4f0a-a955-4246da3e5072" targetNamespace="http://schemas.microsoft.com/office/2006/metadata/properties" ma:root="true" ma:fieldsID="bf59e979b1eb5086743b1afa46ca5337" ns2:_="">
    <xsd:import namespace="e3e7969c-67ca-4f0a-a955-4246da3e507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e7969c-67ca-4f0a-a955-4246da3e50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e3e7969c-67ca-4f0a-a955-4246da3e5072"/>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A5F6189-422F-47E1-9ED4-4E94921ED5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e7969c-67ca-4f0a-a955-4246da3e50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38624</TotalTime>
  <Words>4960</Words>
  <Application>Microsoft Office PowerPoint</Application>
  <PresentationFormat>Widescreen</PresentationFormat>
  <Paragraphs>732</Paragraphs>
  <Slides>48</Slides>
  <Notes>47</Notes>
  <HiddenSlides>29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Calibri</vt:lpstr>
      <vt:lpstr>Consolas</vt:lpstr>
      <vt:lpstr>Fira Code</vt:lpstr>
      <vt:lpstr>Segoe UI</vt:lpstr>
      <vt:lpstr>Segoe UI Black</vt:lpstr>
      <vt:lpstr>Segoe UI Semibold</vt:lpstr>
      <vt:lpstr>SFMono-Regular</vt:lpstr>
      <vt:lpstr>Wingdings</vt:lpstr>
      <vt:lpstr>White Template</vt:lpstr>
      <vt:lpstr>Service API &amp; Ingress Controllers</vt:lpstr>
      <vt:lpstr>Services</vt:lpstr>
      <vt:lpstr>PowerPoint Presentation</vt:lpstr>
      <vt:lpstr>PowerPoint Presentation</vt:lpstr>
      <vt:lpstr>PowerPoint Presentation</vt:lpstr>
      <vt:lpstr>Service Type</vt:lpstr>
      <vt:lpstr>apiVersion: v1 kind: Service metadata:   name: demowebapi-svc spec:   ports:   - port: 80     protocol: TCP     targetPort: 80   selector:     app: demowebapi   sessionAffinity: None   type: ClusterIP</vt:lpstr>
      <vt:lpstr>Demo</vt:lpstr>
      <vt:lpstr>Service Type</vt:lpstr>
      <vt:lpstr>Service Type</vt:lpstr>
      <vt:lpstr>service.beta.kubernetes.io/azure-load-balancer-internal  service.beta.kubernetes.io/azure-dns-label-name  service.beta.kubernetes.io/azure-load-balancer-tcp-idle-timeout  Public IP Address Config   service.beta.kubernetes.io/azure-pip-name  service.beta.kubernetes.io/azure-load-balancer-resource-group  Health Probe Config   service.beta.kubernetes.io/azure-load-balancer-health-probe-interval  service.beta.kubernetes.io/azure-load-balancer-health-probe-num-of-probe  service.beta.kubernetes.io/azure-load-balancer-health-probe-request-path</vt:lpstr>
      <vt:lpstr>Service Type</vt:lpstr>
      <vt:lpstr>Demo</vt:lpstr>
      <vt:lpstr>Ingress </vt:lpstr>
      <vt:lpstr>Notes (hidden)</vt:lpstr>
      <vt:lpstr>Ingress Controller</vt:lpstr>
      <vt:lpstr>NGINX Ingress Controller</vt:lpstr>
      <vt:lpstr>Path Based Routing</vt:lpstr>
      <vt:lpstr>PowerPoint Presentation</vt:lpstr>
      <vt:lpstr>PowerPoint Presentation</vt:lpstr>
      <vt:lpstr>PowerPoint Presentation</vt:lpstr>
      <vt:lpstr>Event name or  presentation title</vt:lpstr>
      <vt:lpstr>Agenda</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Slide palette info</vt:lpstr>
      <vt:lpstr>Ensure slide content is accessible</vt:lpstr>
      <vt:lpstr>Brand and accent colors accessibility</vt:lpstr>
      <vt:lpstr>PowerPoint Design Ideas</vt:lpstr>
      <vt:lpstr>Microsoft monoline icons</vt:lpstr>
      <vt:lpstr>Software code layout</vt:lpstr>
      <vt:lpstr>Demo</vt:lpstr>
      <vt:lpstr>Section title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Randy Patterson</dc:creator>
  <cp:keywords/>
  <dc:description/>
  <cp:lastModifiedBy>Randy Patterson</cp:lastModifiedBy>
  <cp:revision>25</cp:revision>
  <dcterms:created xsi:type="dcterms:W3CDTF">2022-02-10T19:06:33Z</dcterms:created>
  <dcterms:modified xsi:type="dcterms:W3CDTF">2022-03-22T20:13:18Z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0x010100785B8EA843F7224CA292F0087FDBCEC1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